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0" r:id="rId7"/>
    <p:sldId id="263" r:id="rId8"/>
    <p:sldId id="264" r:id="rId9"/>
    <p:sldId id="265" r:id="rId10"/>
    <p:sldId id="266" r:id="rId11"/>
    <p:sldId id="268" r:id="rId12"/>
    <p:sldId id="267" r:id="rId13"/>
    <p:sldId id="272" r:id="rId14"/>
    <p:sldId id="269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2"/>
    <p:restoredTop sz="94656"/>
  </p:normalViewPr>
  <p:slideViewPr>
    <p:cSldViewPr snapToGrid="0" snapToObjects="1">
      <p:cViewPr varScale="1">
        <p:scale>
          <a:sx n="110" d="100"/>
          <a:sy n="110" d="100"/>
        </p:scale>
        <p:origin x="11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B689F-0259-BE49-97AF-A7D50869A01B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F45B9-9A52-5C45-847E-58C91C86C5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11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554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50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953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16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743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613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599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98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3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319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588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7BA5F-578F-EE46-9E5B-8B91DC38BA59}" type="datetimeFigureOut">
              <a:rPr kumimoji="1" lang="ko-KR" altLang="en-US" smtClean="0"/>
              <a:t>2020-05-12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F916F-7669-AA46-96C0-951F77E681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75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91" y="1974463"/>
            <a:ext cx="5482136" cy="310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5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93077" y="29307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프로그램을 만든다</a:t>
            </a:r>
            <a:endParaRPr kumimoji="1"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156" y="2614246"/>
            <a:ext cx="3446585" cy="124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라이브러리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274772" y="2614246"/>
            <a:ext cx="3446585" cy="124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프레임워크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0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93077" y="29307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프로그램을 만든다</a:t>
            </a:r>
            <a:endParaRPr kumimoji="1"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156" y="2614246"/>
            <a:ext cx="3446585" cy="124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라이브러리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274772" y="2614246"/>
            <a:ext cx="3446585" cy="124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프레임워크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68" y="662408"/>
            <a:ext cx="1611923" cy="17634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4" y="3120292"/>
            <a:ext cx="2142836" cy="147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30" y="4883763"/>
            <a:ext cx="1747349" cy="11659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887" y="3948847"/>
            <a:ext cx="3613148" cy="27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94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93077" y="29307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프로그램을 만든다</a:t>
            </a:r>
            <a:endParaRPr kumimoji="1"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156" y="2614246"/>
            <a:ext cx="3446585" cy="124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라이브러리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274772" y="2614246"/>
            <a:ext cx="3446585" cy="124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프레임워크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750276" y="1148862"/>
            <a:ext cx="1655880" cy="11019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solidFill>
                  <a:schemeClr val="tx1"/>
                </a:solidFill>
              </a:rPr>
              <a:t>엑셀</a:t>
            </a:r>
            <a:endParaRPr kumimoji="1"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600" b="1" dirty="0" smtClean="0">
                <a:solidFill>
                  <a:schemeClr val="tx1"/>
                </a:solidFill>
              </a:rPr>
              <a:t>읽기</a:t>
            </a:r>
            <a:r>
              <a:rPr kumimoji="1"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sz="1600" b="1" dirty="0" smtClean="0">
                <a:solidFill>
                  <a:schemeClr val="tx1"/>
                </a:solidFill>
              </a:rPr>
              <a:t>쓰기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3077" y="2684585"/>
            <a:ext cx="1655880" cy="11019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 smtClean="0">
                <a:solidFill>
                  <a:schemeClr val="tx1"/>
                </a:solidFill>
              </a:rPr>
              <a:t>API </a:t>
            </a:r>
            <a:r>
              <a:rPr kumimoji="1" lang="ko-KR" altLang="en-US" sz="1600" b="1" dirty="0" smtClean="0">
                <a:solidFill>
                  <a:schemeClr val="tx1"/>
                </a:solidFill>
              </a:rPr>
              <a:t>호출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21676" y="4273007"/>
            <a:ext cx="1740878" cy="11019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smtClean="0">
                <a:solidFill>
                  <a:schemeClr val="tx1"/>
                </a:solidFill>
              </a:rPr>
              <a:t>도형그리기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406156" y="4794628"/>
            <a:ext cx="1740878" cy="11019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solidFill>
                  <a:schemeClr val="tx1"/>
                </a:solidFill>
              </a:rPr>
              <a:t>로그 출력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/>
          <p:cNvCxnSpPr>
            <a:stCxn id="2" idx="4"/>
            <a:endCxn id="5" idx="1"/>
          </p:cNvCxnSpPr>
          <p:nvPr/>
        </p:nvCxnSpPr>
        <p:spPr>
          <a:xfrm>
            <a:off x="1578216" y="2250830"/>
            <a:ext cx="827940" cy="984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>
            <a:stCxn id="7" idx="6"/>
            <a:endCxn id="5" idx="1"/>
          </p:cNvCxnSpPr>
          <p:nvPr/>
        </p:nvCxnSpPr>
        <p:spPr>
          <a:xfrm>
            <a:off x="1948957" y="3235569"/>
            <a:ext cx="45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8" idx="0"/>
            <a:endCxn id="5" idx="1"/>
          </p:cNvCxnSpPr>
          <p:nvPr/>
        </p:nvCxnSpPr>
        <p:spPr>
          <a:xfrm flipV="1">
            <a:off x="1392115" y="3235569"/>
            <a:ext cx="1014041" cy="1037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>
            <a:stCxn id="9" idx="0"/>
            <a:endCxn id="5" idx="1"/>
          </p:cNvCxnSpPr>
          <p:nvPr/>
        </p:nvCxnSpPr>
        <p:spPr>
          <a:xfrm flipH="1" flipV="1">
            <a:off x="2406156" y="3235569"/>
            <a:ext cx="870439" cy="1559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6723921" y="5189487"/>
            <a:ext cx="1216249" cy="578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smtClean="0">
                <a:solidFill>
                  <a:schemeClr val="tx1"/>
                </a:solidFill>
              </a:rPr>
              <a:t>library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03762" y="4584764"/>
            <a:ext cx="858741" cy="478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892545" y="5000270"/>
            <a:ext cx="858741" cy="478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07158" y="4444358"/>
            <a:ext cx="858741" cy="478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저장 데이터 25"/>
          <p:cNvSpPr/>
          <p:nvPr/>
        </p:nvSpPr>
        <p:spPr>
          <a:xfrm>
            <a:off x="6576646" y="4366900"/>
            <a:ext cx="2892650" cy="1436023"/>
          </a:xfrm>
          <a:prstGeom prst="flowChartOnlineStorag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696411" y="4428995"/>
            <a:ext cx="1026121" cy="1311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smtClean="0"/>
              <a:t>TODO</a:t>
            </a:r>
            <a:endParaRPr kumimoji="1" lang="ko-KR" altLang="en-US" sz="1400" dirty="0"/>
          </a:p>
        </p:txBody>
      </p:sp>
      <p:cxnSp>
        <p:nvCxnSpPr>
          <p:cNvPr id="29" name="직선 화살표 연결선 28"/>
          <p:cNvCxnSpPr>
            <a:stCxn id="27" idx="2"/>
          </p:cNvCxnSpPr>
          <p:nvPr/>
        </p:nvCxnSpPr>
        <p:spPr>
          <a:xfrm flipH="1">
            <a:off x="9284677" y="5084911"/>
            <a:ext cx="411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93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93077" y="29307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프로그램을 만든다</a:t>
            </a:r>
            <a:endParaRPr kumimoji="1"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156" y="2614246"/>
            <a:ext cx="3446585" cy="124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라이브러리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274772" y="2614246"/>
            <a:ext cx="3446585" cy="124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프레임워크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06155" y="4257821"/>
            <a:ext cx="7315202" cy="124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 smtClean="0">
                <a:solidFill>
                  <a:srgbClr val="FF0000"/>
                </a:solidFill>
              </a:rPr>
              <a:t>+ </a:t>
            </a:r>
            <a:r>
              <a:rPr kumimoji="1" lang="ko-KR" altLang="en-US" sz="4800" b="1" dirty="0" smtClean="0">
                <a:solidFill>
                  <a:srgbClr val="FF0000"/>
                </a:solidFill>
              </a:rPr>
              <a:t>구글 검색</a:t>
            </a:r>
            <a:endParaRPr kumimoji="1" lang="ko-KR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93077" y="29307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프로그램을 만든다</a:t>
            </a:r>
            <a:endParaRPr kumimoji="1"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93077" y="2684585"/>
            <a:ext cx="1655880" cy="11019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 smtClean="0">
                <a:solidFill>
                  <a:schemeClr val="tx1"/>
                </a:solidFill>
              </a:rPr>
              <a:t>API </a:t>
            </a:r>
            <a:r>
              <a:rPr kumimoji="1" lang="ko-KR" altLang="en-US" sz="1600" b="1" dirty="0" smtClean="0">
                <a:solidFill>
                  <a:schemeClr val="tx1"/>
                </a:solidFill>
              </a:rPr>
              <a:t>호출</a:t>
            </a:r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구름 19"/>
          <p:cNvSpPr/>
          <p:nvPr/>
        </p:nvSpPr>
        <p:spPr>
          <a:xfrm>
            <a:off x="4915651" y="2209056"/>
            <a:ext cx="2375452" cy="165555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Internet</a:t>
            </a:r>
            <a:endParaRPr kumimoji="1"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880338" y="1461052"/>
            <a:ext cx="433189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7"/>
          <p:cNvSpPr txBox="1"/>
          <p:nvPr/>
        </p:nvSpPr>
        <p:spPr>
          <a:xfrm>
            <a:off x="4768699" y="1087542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네이버 웹 페이지 보여줘</a:t>
            </a:r>
            <a:endParaRPr kumimoji="1" lang="ko-KR" altLang="en-US" sz="1200" dirty="0"/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3880340" y="5040385"/>
            <a:ext cx="4331892" cy="203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0"/>
          <p:cNvSpPr txBox="1"/>
          <p:nvPr/>
        </p:nvSpPr>
        <p:spPr>
          <a:xfrm>
            <a:off x="4768699" y="468122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네이버 웹 페이지 여깄어</a:t>
            </a:r>
            <a:endParaRPr kumimoji="1" lang="ko-KR" altLang="en-US" sz="1200" dirty="0"/>
          </a:p>
        </p:txBody>
      </p:sp>
      <p:sp>
        <p:nvSpPr>
          <p:cNvPr id="32" name="텍스트 상자 31"/>
          <p:cNvSpPr txBox="1"/>
          <p:nvPr/>
        </p:nvSpPr>
        <p:spPr>
          <a:xfrm>
            <a:off x="168060" y="3961049"/>
            <a:ext cx="385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Application Programming Interface</a:t>
            </a:r>
            <a:endParaRPr kumimoji="1"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487"/>
            <a:ext cx="3404020" cy="22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3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7" y="2550346"/>
            <a:ext cx="1186960" cy="17881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74" y="1918677"/>
            <a:ext cx="3432923" cy="288205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2335237" y="3362177"/>
            <a:ext cx="144897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/>
        </p:nvSpPr>
        <p:spPr>
          <a:xfrm>
            <a:off x="584920" y="569940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HTML</a:t>
            </a:r>
            <a:endParaRPr kumimoji="1" lang="ko-KR" altLang="en-US" sz="1200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5328123" y="570544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HTML + CSS</a:t>
            </a:r>
            <a:endParaRPr kumimoji="1" lang="ko-KR" altLang="en-US" sz="12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8870837" y="5705442"/>
            <a:ext cx="28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HTML + CSS + </a:t>
            </a:r>
            <a:r>
              <a:rPr kumimoji="1" lang="en-US" altLang="ko-KR" dirty="0" err="1" smtClean="0"/>
              <a:t>Javascript</a:t>
            </a:r>
            <a:endParaRPr kumimoji="1"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616" y="1946528"/>
            <a:ext cx="3432923" cy="288205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113" y="2805202"/>
            <a:ext cx="1533292" cy="15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1290086"/>
            <a:ext cx="6682920" cy="4424913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3697356" y="357808"/>
            <a:ext cx="3706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/>
              <a:t>http://</a:t>
            </a:r>
            <a:r>
              <a:rPr kumimoji="1" lang="en-US" altLang="ko-KR" sz="2800" dirty="0" err="1" smtClean="0"/>
              <a:t>www.naver.com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8" idx="2"/>
          </p:cNvCxnSpPr>
          <p:nvPr/>
        </p:nvCxnSpPr>
        <p:spPr>
          <a:xfrm flipH="1">
            <a:off x="3607910" y="881028"/>
            <a:ext cx="1942550" cy="808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9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1967948"/>
            <a:ext cx="3767762" cy="2494721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1023730" y="1272208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www.naver.com</a:t>
            </a:r>
            <a:endParaRPr kumimoji="1" lang="ko-KR" altLang="en-US" sz="1200" dirty="0"/>
          </a:p>
        </p:txBody>
      </p:sp>
      <p:cxnSp>
        <p:nvCxnSpPr>
          <p:cNvPr id="6" name="직선 화살표 연결선 5"/>
          <p:cNvCxnSpPr>
            <a:stCxn id="8" idx="2"/>
          </p:cNvCxnSpPr>
          <p:nvPr/>
        </p:nvCxnSpPr>
        <p:spPr>
          <a:xfrm flipH="1">
            <a:off x="815017" y="1641540"/>
            <a:ext cx="1433312" cy="567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656" y="1272208"/>
            <a:ext cx="1331844" cy="1331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79" y="1641540"/>
            <a:ext cx="2234494" cy="16555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04" y="3492500"/>
            <a:ext cx="1940338" cy="1940338"/>
          </a:xfrm>
          <a:prstGeom prst="rect">
            <a:avLst/>
          </a:prstGeom>
        </p:spPr>
      </p:pic>
      <p:cxnSp>
        <p:nvCxnSpPr>
          <p:cNvPr id="12" name="직선 연결선[R] 11"/>
          <p:cNvCxnSpPr/>
          <p:nvPr/>
        </p:nvCxnSpPr>
        <p:spPr>
          <a:xfrm>
            <a:off x="8537713" y="96697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구름 12"/>
          <p:cNvSpPr/>
          <p:nvPr/>
        </p:nvSpPr>
        <p:spPr>
          <a:xfrm>
            <a:off x="9070428" y="2209056"/>
            <a:ext cx="2375452" cy="165555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Internet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30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39" y="3327380"/>
            <a:ext cx="6159775" cy="3458119"/>
          </a:xfrm>
          <a:prstGeom prst="rect">
            <a:avLst/>
          </a:prstGeom>
        </p:spPr>
      </p:pic>
      <p:cxnSp>
        <p:nvCxnSpPr>
          <p:cNvPr id="12" name="직선 연결선[R] 11"/>
          <p:cNvCxnSpPr/>
          <p:nvPr/>
        </p:nvCxnSpPr>
        <p:spPr>
          <a:xfrm>
            <a:off x="7414592" y="96695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구름 12"/>
          <p:cNvSpPr/>
          <p:nvPr/>
        </p:nvSpPr>
        <p:spPr>
          <a:xfrm>
            <a:off x="542654" y="2209056"/>
            <a:ext cx="2375452" cy="165555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Internet</a:t>
            </a:r>
            <a:endParaRPr kumimoji="1" lang="ko-KR" altLang="en-US" dirty="0"/>
          </a:p>
        </p:txBody>
      </p:sp>
      <p:sp>
        <p:nvSpPr>
          <p:cNvPr id="2" name="오른쪽 화살표[R] 1"/>
          <p:cNvSpPr/>
          <p:nvPr/>
        </p:nvSpPr>
        <p:spPr>
          <a:xfrm rot="19985531">
            <a:off x="3332068" y="915648"/>
            <a:ext cx="1212574" cy="70567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chemeClr val="tx1"/>
                </a:solidFill>
              </a:rPr>
              <a:t>NAVER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3399182" y="1857507"/>
            <a:ext cx="1212574" cy="70567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chemeClr val="tx1"/>
                </a:solidFill>
              </a:rPr>
              <a:t>KAKAO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오른쪽 화살표[R] 13"/>
          <p:cNvSpPr/>
          <p:nvPr/>
        </p:nvSpPr>
        <p:spPr>
          <a:xfrm rot="1301869">
            <a:off x="3311725" y="2944256"/>
            <a:ext cx="1371135" cy="7056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chemeClr val="tx1"/>
                </a:solidFill>
              </a:rPr>
              <a:t>GOOGLE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69" y="1642485"/>
            <a:ext cx="2586289" cy="15322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232" y="3524670"/>
            <a:ext cx="2884005" cy="2166046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9331070" y="5870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서버</a:t>
            </a:r>
            <a:endParaRPr kumimoji="1" lang="ko-KR" altLang="en-US" sz="1200" dirty="0"/>
          </a:p>
        </p:txBody>
      </p:sp>
      <p:sp>
        <p:nvSpPr>
          <p:cNvPr id="19" name="타원 18"/>
          <p:cNvSpPr/>
          <p:nvPr/>
        </p:nvSpPr>
        <p:spPr>
          <a:xfrm>
            <a:off x="8751325" y="1461052"/>
            <a:ext cx="1765169" cy="12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Program</a:t>
            </a:r>
            <a:endParaRPr kumimoji="1" lang="ko-KR" altLang="en-US" dirty="0"/>
          </a:p>
        </p:txBody>
      </p:sp>
      <p:sp>
        <p:nvSpPr>
          <p:cNvPr id="23" name="자유형 22"/>
          <p:cNvSpPr/>
          <p:nvPr/>
        </p:nvSpPr>
        <p:spPr>
          <a:xfrm>
            <a:off x="9770165" y="2445026"/>
            <a:ext cx="447261" cy="1749287"/>
          </a:xfrm>
          <a:custGeom>
            <a:avLst/>
            <a:gdLst>
              <a:gd name="connsiteX0" fmla="*/ 99392 w 447261"/>
              <a:gd name="connsiteY0" fmla="*/ 0 h 1749287"/>
              <a:gd name="connsiteX1" fmla="*/ 159026 w 447261"/>
              <a:gd name="connsiteY1" fmla="*/ 69574 h 1749287"/>
              <a:gd name="connsiteX2" fmla="*/ 168965 w 447261"/>
              <a:gd name="connsiteY2" fmla="*/ 99391 h 1749287"/>
              <a:gd name="connsiteX3" fmla="*/ 198783 w 447261"/>
              <a:gd name="connsiteY3" fmla="*/ 129209 h 1749287"/>
              <a:gd name="connsiteX4" fmla="*/ 228600 w 447261"/>
              <a:gd name="connsiteY4" fmla="*/ 168965 h 1749287"/>
              <a:gd name="connsiteX5" fmla="*/ 258418 w 447261"/>
              <a:gd name="connsiteY5" fmla="*/ 218661 h 1749287"/>
              <a:gd name="connsiteX6" fmla="*/ 288235 w 447261"/>
              <a:gd name="connsiteY6" fmla="*/ 268357 h 1749287"/>
              <a:gd name="connsiteX7" fmla="*/ 327992 w 447261"/>
              <a:gd name="connsiteY7" fmla="*/ 367748 h 1749287"/>
              <a:gd name="connsiteX8" fmla="*/ 337931 w 447261"/>
              <a:gd name="connsiteY8" fmla="*/ 417444 h 1749287"/>
              <a:gd name="connsiteX9" fmla="*/ 357809 w 447261"/>
              <a:gd name="connsiteY9" fmla="*/ 457200 h 1749287"/>
              <a:gd name="connsiteX10" fmla="*/ 377687 w 447261"/>
              <a:gd name="connsiteY10" fmla="*/ 506896 h 1749287"/>
              <a:gd name="connsiteX11" fmla="*/ 417444 w 447261"/>
              <a:gd name="connsiteY11" fmla="*/ 626165 h 1749287"/>
              <a:gd name="connsiteX12" fmla="*/ 427383 w 447261"/>
              <a:gd name="connsiteY12" fmla="*/ 665922 h 1749287"/>
              <a:gd name="connsiteX13" fmla="*/ 437322 w 447261"/>
              <a:gd name="connsiteY13" fmla="*/ 695739 h 1749287"/>
              <a:gd name="connsiteX14" fmla="*/ 447261 w 447261"/>
              <a:gd name="connsiteY14" fmla="*/ 745435 h 1749287"/>
              <a:gd name="connsiteX15" fmla="*/ 437322 w 447261"/>
              <a:gd name="connsiteY15" fmla="*/ 944217 h 1749287"/>
              <a:gd name="connsiteX16" fmla="*/ 427383 w 447261"/>
              <a:gd name="connsiteY16" fmla="*/ 974035 h 1749287"/>
              <a:gd name="connsiteX17" fmla="*/ 417444 w 447261"/>
              <a:gd name="connsiteY17" fmla="*/ 1013791 h 1749287"/>
              <a:gd name="connsiteX18" fmla="*/ 377687 w 447261"/>
              <a:gd name="connsiteY18" fmla="*/ 1103244 h 1749287"/>
              <a:gd name="connsiteX19" fmla="*/ 357809 w 447261"/>
              <a:gd name="connsiteY19" fmla="*/ 1182757 h 1749287"/>
              <a:gd name="connsiteX20" fmla="*/ 347870 w 447261"/>
              <a:gd name="connsiteY20" fmla="*/ 1222513 h 1749287"/>
              <a:gd name="connsiteX21" fmla="*/ 308113 w 447261"/>
              <a:gd name="connsiteY21" fmla="*/ 1292087 h 1749287"/>
              <a:gd name="connsiteX22" fmla="*/ 258418 w 447261"/>
              <a:gd name="connsiteY22" fmla="*/ 1381539 h 1749287"/>
              <a:gd name="connsiteX23" fmla="*/ 238539 w 447261"/>
              <a:gd name="connsiteY23" fmla="*/ 1411357 h 1749287"/>
              <a:gd name="connsiteX24" fmla="*/ 178905 w 447261"/>
              <a:gd name="connsiteY24" fmla="*/ 1490870 h 1749287"/>
              <a:gd name="connsiteX25" fmla="*/ 119270 w 447261"/>
              <a:gd name="connsiteY25" fmla="*/ 1580322 h 1749287"/>
              <a:gd name="connsiteX26" fmla="*/ 99392 w 447261"/>
              <a:gd name="connsiteY26" fmla="*/ 1610139 h 1749287"/>
              <a:gd name="connsiteX27" fmla="*/ 59635 w 447261"/>
              <a:gd name="connsiteY27" fmla="*/ 1699591 h 1749287"/>
              <a:gd name="connsiteX28" fmla="*/ 19878 w 447261"/>
              <a:gd name="connsiteY28" fmla="*/ 1749287 h 1749287"/>
              <a:gd name="connsiteX29" fmla="*/ 0 w 447261"/>
              <a:gd name="connsiteY29" fmla="*/ 1729409 h 17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7261" h="1749287">
                <a:moveTo>
                  <a:pt x="99392" y="0"/>
                </a:moveTo>
                <a:cubicBezTo>
                  <a:pt x="152642" y="106503"/>
                  <a:pt x="78388" y="-27191"/>
                  <a:pt x="159026" y="69574"/>
                </a:cubicBezTo>
                <a:cubicBezTo>
                  <a:pt x="165733" y="77622"/>
                  <a:pt x="163154" y="90674"/>
                  <a:pt x="168965" y="99391"/>
                </a:cubicBezTo>
                <a:cubicBezTo>
                  <a:pt x="176762" y="111087"/>
                  <a:pt x="189635" y="118537"/>
                  <a:pt x="198783" y="129209"/>
                </a:cubicBezTo>
                <a:cubicBezTo>
                  <a:pt x="209563" y="141786"/>
                  <a:pt x="218661" y="155713"/>
                  <a:pt x="228600" y="168965"/>
                </a:cubicBezTo>
                <a:cubicBezTo>
                  <a:pt x="256755" y="253432"/>
                  <a:pt x="217488" y="150447"/>
                  <a:pt x="258418" y="218661"/>
                </a:cubicBezTo>
                <a:cubicBezTo>
                  <a:pt x="297130" y="283179"/>
                  <a:pt x="237864" y="217983"/>
                  <a:pt x="288235" y="268357"/>
                </a:cubicBezTo>
                <a:cubicBezTo>
                  <a:pt x="310386" y="356961"/>
                  <a:pt x="288794" y="328552"/>
                  <a:pt x="327992" y="367748"/>
                </a:cubicBezTo>
                <a:cubicBezTo>
                  <a:pt x="331305" y="384313"/>
                  <a:pt x="332589" y="401418"/>
                  <a:pt x="337931" y="417444"/>
                </a:cubicBezTo>
                <a:cubicBezTo>
                  <a:pt x="342616" y="431500"/>
                  <a:pt x="351792" y="443661"/>
                  <a:pt x="357809" y="457200"/>
                </a:cubicBezTo>
                <a:cubicBezTo>
                  <a:pt x="365055" y="473504"/>
                  <a:pt x="372440" y="489844"/>
                  <a:pt x="377687" y="506896"/>
                </a:cubicBezTo>
                <a:cubicBezTo>
                  <a:pt x="415240" y="628944"/>
                  <a:pt x="377710" y="546701"/>
                  <a:pt x="417444" y="626165"/>
                </a:cubicBezTo>
                <a:cubicBezTo>
                  <a:pt x="420757" y="639417"/>
                  <a:pt x="423630" y="652787"/>
                  <a:pt x="427383" y="665922"/>
                </a:cubicBezTo>
                <a:cubicBezTo>
                  <a:pt x="430261" y="675996"/>
                  <a:pt x="434781" y="685575"/>
                  <a:pt x="437322" y="695739"/>
                </a:cubicBezTo>
                <a:cubicBezTo>
                  <a:pt x="441419" y="712128"/>
                  <a:pt x="443948" y="728870"/>
                  <a:pt x="447261" y="745435"/>
                </a:cubicBezTo>
                <a:cubicBezTo>
                  <a:pt x="443948" y="811696"/>
                  <a:pt x="443069" y="878123"/>
                  <a:pt x="437322" y="944217"/>
                </a:cubicBezTo>
                <a:cubicBezTo>
                  <a:pt x="436414" y="954655"/>
                  <a:pt x="430261" y="963961"/>
                  <a:pt x="427383" y="974035"/>
                </a:cubicBezTo>
                <a:cubicBezTo>
                  <a:pt x="423630" y="987169"/>
                  <a:pt x="421764" y="1000832"/>
                  <a:pt x="417444" y="1013791"/>
                </a:cubicBezTo>
                <a:cubicBezTo>
                  <a:pt x="404755" y="1051858"/>
                  <a:pt x="395003" y="1068611"/>
                  <a:pt x="377687" y="1103244"/>
                </a:cubicBezTo>
                <a:cubicBezTo>
                  <a:pt x="357481" y="1204275"/>
                  <a:pt x="378183" y="1111446"/>
                  <a:pt x="357809" y="1182757"/>
                </a:cubicBezTo>
                <a:cubicBezTo>
                  <a:pt x="354056" y="1195891"/>
                  <a:pt x="352666" y="1209723"/>
                  <a:pt x="347870" y="1222513"/>
                </a:cubicBezTo>
                <a:cubicBezTo>
                  <a:pt x="337060" y="1251341"/>
                  <a:pt x="324594" y="1267367"/>
                  <a:pt x="308113" y="1292087"/>
                </a:cubicBezTo>
                <a:cubicBezTo>
                  <a:pt x="290619" y="1344568"/>
                  <a:pt x="303985" y="1313188"/>
                  <a:pt x="258418" y="1381539"/>
                </a:cubicBezTo>
                <a:lnTo>
                  <a:pt x="238539" y="1411357"/>
                </a:lnTo>
                <a:cubicBezTo>
                  <a:pt x="212681" y="1488932"/>
                  <a:pt x="255040" y="1376671"/>
                  <a:pt x="178905" y="1490870"/>
                </a:cubicBezTo>
                <a:lnTo>
                  <a:pt x="119270" y="1580322"/>
                </a:lnTo>
                <a:cubicBezTo>
                  <a:pt x="112644" y="1590261"/>
                  <a:pt x="103170" y="1598807"/>
                  <a:pt x="99392" y="1610139"/>
                </a:cubicBezTo>
                <a:cubicBezTo>
                  <a:pt x="75735" y="1681106"/>
                  <a:pt x="91136" y="1652339"/>
                  <a:pt x="59635" y="1699591"/>
                </a:cubicBezTo>
                <a:cubicBezTo>
                  <a:pt x="53429" y="1718210"/>
                  <a:pt x="49851" y="1749287"/>
                  <a:pt x="19878" y="1749287"/>
                </a:cubicBezTo>
                <a:cubicBezTo>
                  <a:pt x="10507" y="1749287"/>
                  <a:pt x="6626" y="1736035"/>
                  <a:pt x="0" y="17294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02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1588222" y="96695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78" y="2961962"/>
            <a:ext cx="2884005" cy="2166046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3106116" y="5308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서버</a:t>
            </a:r>
            <a:endParaRPr kumimoji="1" lang="ko-KR" altLang="en-US" sz="1200" dirty="0"/>
          </a:p>
        </p:txBody>
      </p:sp>
      <p:sp>
        <p:nvSpPr>
          <p:cNvPr id="19" name="타원 18"/>
          <p:cNvSpPr/>
          <p:nvPr/>
        </p:nvSpPr>
        <p:spPr>
          <a:xfrm>
            <a:off x="2526371" y="898344"/>
            <a:ext cx="1765169" cy="12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Program</a:t>
            </a:r>
            <a:endParaRPr kumimoji="1" lang="ko-KR" altLang="en-US" dirty="0"/>
          </a:p>
        </p:txBody>
      </p:sp>
      <p:sp>
        <p:nvSpPr>
          <p:cNvPr id="23" name="자유형 22"/>
          <p:cNvSpPr/>
          <p:nvPr/>
        </p:nvSpPr>
        <p:spPr>
          <a:xfrm>
            <a:off x="3545211" y="1882318"/>
            <a:ext cx="447261" cy="1749287"/>
          </a:xfrm>
          <a:custGeom>
            <a:avLst/>
            <a:gdLst>
              <a:gd name="connsiteX0" fmla="*/ 99392 w 447261"/>
              <a:gd name="connsiteY0" fmla="*/ 0 h 1749287"/>
              <a:gd name="connsiteX1" fmla="*/ 159026 w 447261"/>
              <a:gd name="connsiteY1" fmla="*/ 69574 h 1749287"/>
              <a:gd name="connsiteX2" fmla="*/ 168965 w 447261"/>
              <a:gd name="connsiteY2" fmla="*/ 99391 h 1749287"/>
              <a:gd name="connsiteX3" fmla="*/ 198783 w 447261"/>
              <a:gd name="connsiteY3" fmla="*/ 129209 h 1749287"/>
              <a:gd name="connsiteX4" fmla="*/ 228600 w 447261"/>
              <a:gd name="connsiteY4" fmla="*/ 168965 h 1749287"/>
              <a:gd name="connsiteX5" fmla="*/ 258418 w 447261"/>
              <a:gd name="connsiteY5" fmla="*/ 218661 h 1749287"/>
              <a:gd name="connsiteX6" fmla="*/ 288235 w 447261"/>
              <a:gd name="connsiteY6" fmla="*/ 268357 h 1749287"/>
              <a:gd name="connsiteX7" fmla="*/ 327992 w 447261"/>
              <a:gd name="connsiteY7" fmla="*/ 367748 h 1749287"/>
              <a:gd name="connsiteX8" fmla="*/ 337931 w 447261"/>
              <a:gd name="connsiteY8" fmla="*/ 417444 h 1749287"/>
              <a:gd name="connsiteX9" fmla="*/ 357809 w 447261"/>
              <a:gd name="connsiteY9" fmla="*/ 457200 h 1749287"/>
              <a:gd name="connsiteX10" fmla="*/ 377687 w 447261"/>
              <a:gd name="connsiteY10" fmla="*/ 506896 h 1749287"/>
              <a:gd name="connsiteX11" fmla="*/ 417444 w 447261"/>
              <a:gd name="connsiteY11" fmla="*/ 626165 h 1749287"/>
              <a:gd name="connsiteX12" fmla="*/ 427383 w 447261"/>
              <a:gd name="connsiteY12" fmla="*/ 665922 h 1749287"/>
              <a:gd name="connsiteX13" fmla="*/ 437322 w 447261"/>
              <a:gd name="connsiteY13" fmla="*/ 695739 h 1749287"/>
              <a:gd name="connsiteX14" fmla="*/ 447261 w 447261"/>
              <a:gd name="connsiteY14" fmla="*/ 745435 h 1749287"/>
              <a:gd name="connsiteX15" fmla="*/ 437322 w 447261"/>
              <a:gd name="connsiteY15" fmla="*/ 944217 h 1749287"/>
              <a:gd name="connsiteX16" fmla="*/ 427383 w 447261"/>
              <a:gd name="connsiteY16" fmla="*/ 974035 h 1749287"/>
              <a:gd name="connsiteX17" fmla="*/ 417444 w 447261"/>
              <a:gd name="connsiteY17" fmla="*/ 1013791 h 1749287"/>
              <a:gd name="connsiteX18" fmla="*/ 377687 w 447261"/>
              <a:gd name="connsiteY18" fmla="*/ 1103244 h 1749287"/>
              <a:gd name="connsiteX19" fmla="*/ 357809 w 447261"/>
              <a:gd name="connsiteY19" fmla="*/ 1182757 h 1749287"/>
              <a:gd name="connsiteX20" fmla="*/ 347870 w 447261"/>
              <a:gd name="connsiteY20" fmla="*/ 1222513 h 1749287"/>
              <a:gd name="connsiteX21" fmla="*/ 308113 w 447261"/>
              <a:gd name="connsiteY21" fmla="*/ 1292087 h 1749287"/>
              <a:gd name="connsiteX22" fmla="*/ 258418 w 447261"/>
              <a:gd name="connsiteY22" fmla="*/ 1381539 h 1749287"/>
              <a:gd name="connsiteX23" fmla="*/ 238539 w 447261"/>
              <a:gd name="connsiteY23" fmla="*/ 1411357 h 1749287"/>
              <a:gd name="connsiteX24" fmla="*/ 178905 w 447261"/>
              <a:gd name="connsiteY24" fmla="*/ 1490870 h 1749287"/>
              <a:gd name="connsiteX25" fmla="*/ 119270 w 447261"/>
              <a:gd name="connsiteY25" fmla="*/ 1580322 h 1749287"/>
              <a:gd name="connsiteX26" fmla="*/ 99392 w 447261"/>
              <a:gd name="connsiteY26" fmla="*/ 1610139 h 1749287"/>
              <a:gd name="connsiteX27" fmla="*/ 59635 w 447261"/>
              <a:gd name="connsiteY27" fmla="*/ 1699591 h 1749287"/>
              <a:gd name="connsiteX28" fmla="*/ 19878 w 447261"/>
              <a:gd name="connsiteY28" fmla="*/ 1749287 h 1749287"/>
              <a:gd name="connsiteX29" fmla="*/ 0 w 447261"/>
              <a:gd name="connsiteY29" fmla="*/ 1729409 h 17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7261" h="1749287">
                <a:moveTo>
                  <a:pt x="99392" y="0"/>
                </a:moveTo>
                <a:cubicBezTo>
                  <a:pt x="152642" y="106503"/>
                  <a:pt x="78388" y="-27191"/>
                  <a:pt x="159026" y="69574"/>
                </a:cubicBezTo>
                <a:cubicBezTo>
                  <a:pt x="165733" y="77622"/>
                  <a:pt x="163154" y="90674"/>
                  <a:pt x="168965" y="99391"/>
                </a:cubicBezTo>
                <a:cubicBezTo>
                  <a:pt x="176762" y="111087"/>
                  <a:pt x="189635" y="118537"/>
                  <a:pt x="198783" y="129209"/>
                </a:cubicBezTo>
                <a:cubicBezTo>
                  <a:pt x="209563" y="141786"/>
                  <a:pt x="218661" y="155713"/>
                  <a:pt x="228600" y="168965"/>
                </a:cubicBezTo>
                <a:cubicBezTo>
                  <a:pt x="256755" y="253432"/>
                  <a:pt x="217488" y="150447"/>
                  <a:pt x="258418" y="218661"/>
                </a:cubicBezTo>
                <a:cubicBezTo>
                  <a:pt x="297130" y="283179"/>
                  <a:pt x="237864" y="217983"/>
                  <a:pt x="288235" y="268357"/>
                </a:cubicBezTo>
                <a:cubicBezTo>
                  <a:pt x="310386" y="356961"/>
                  <a:pt x="288794" y="328552"/>
                  <a:pt x="327992" y="367748"/>
                </a:cubicBezTo>
                <a:cubicBezTo>
                  <a:pt x="331305" y="384313"/>
                  <a:pt x="332589" y="401418"/>
                  <a:pt x="337931" y="417444"/>
                </a:cubicBezTo>
                <a:cubicBezTo>
                  <a:pt x="342616" y="431500"/>
                  <a:pt x="351792" y="443661"/>
                  <a:pt x="357809" y="457200"/>
                </a:cubicBezTo>
                <a:cubicBezTo>
                  <a:pt x="365055" y="473504"/>
                  <a:pt x="372440" y="489844"/>
                  <a:pt x="377687" y="506896"/>
                </a:cubicBezTo>
                <a:cubicBezTo>
                  <a:pt x="415240" y="628944"/>
                  <a:pt x="377710" y="546701"/>
                  <a:pt x="417444" y="626165"/>
                </a:cubicBezTo>
                <a:cubicBezTo>
                  <a:pt x="420757" y="639417"/>
                  <a:pt x="423630" y="652787"/>
                  <a:pt x="427383" y="665922"/>
                </a:cubicBezTo>
                <a:cubicBezTo>
                  <a:pt x="430261" y="675996"/>
                  <a:pt x="434781" y="685575"/>
                  <a:pt x="437322" y="695739"/>
                </a:cubicBezTo>
                <a:cubicBezTo>
                  <a:pt x="441419" y="712128"/>
                  <a:pt x="443948" y="728870"/>
                  <a:pt x="447261" y="745435"/>
                </a:cubicBezTo>
                <a:cubicBezTo>
                  <a:pt x="443948" y="811696"/>
                  <a:pt x="443069" y="878123"/>
                  <a:pt x="437322" y="944217"/>
                </a:cubicBezTo>
                <a:cubicBezTo>
                  <a:pt x="436414" y="954655"/>
                  <a:pt x="430261" y="963961"/>
                  <a:pt x="427383" y="974035"/>
                </a:cubicBezTo>
                <a:cubicBezTo>
                  <a:pt x="423630" y="987169"/>
                  <a:pt x="421764" y="1000832"/>
                  <a:pt x="417444" y="1013791"/>
                </a:cubicBezTo>
                <a:cubicBezTo>
                  <a:pt x="404755" y="1051858"/>
                  <a:pt x="395003" y="1068611"/>
                  <a:pt x="377687" y="1103244"/>
                </a:cubicBezTo>
                <a:cubicBezTo>
                  <a:pt x="357481" y="1204275"/>
                  <a:pt x="378183" y="1111446"/>
                  <a:pt x="357809" y="1182757"/>
                </a:cubicBezTo>
                <a:cubicBezTo>
                  <a:pt x="354056" y="1195891"/>
                  <a:pt x="352666" y="1209723"/>
                  <a:pt x="347870" y="1222513"/>
                </a:cubicBezTo>
                <a:cubicBezTo>
                  <a:pt x="337060" y="1251341"/>
                  <a:pt x="324594" y="1267367"/>
                  <a:pt x="308113" y="1292087"/>
                </a:cubicBezTo>
                <a:cubicBezTo>
                  <a:pt x="290619" y="1344568"/>
                  <a:pt x="303985" y="1313188"/>
                  <a:pt x="258418" y="1381539"/>
                </a:cubicBezTo>
                <a:lnTo>
                  <a:pt x="238539" y="1411357"/>
                </a:lnTo>
                <a:cubicBezTo>
                  <a:pt x="212681" y="1488932"/>
                  <a:pt x="255040" y="1376671"/>
                  <a:pt x="178905" y="1490870"/>
                </a:cubicBezTo>
                <a:lnTo>
                  <a:pt x="119270" y="1580322"/>
                </a:lnTo>
                <a:cubicBezTo>
                  <a:pt x="112644" y="1590261"/>
                  <a:pt x="103170" y="1598807"/>
                  <a:pt x="99392" y="1610139"/>
                </a:cubicBezTo>
                <a:cubicBezTo>
                  <a:pt x="75735" y="1681106"/>
                  <a:pt x="91136" y="1652339"/>
                  <a:pt x="59635" y="1699591"/>
                </a:cubicBezTo>
                <a:cubicBezTo>
                  <a:pt x="53429" y="1718210"/>
                  <a:pt x="49851" y="1749287"/>
                  <a:pt x="19878" y="1749287"/>
                </a:cubicBezTo>
                <a:cubicBezTo>
                  <a:pt x="10507" y="1749287"/>
                  <a:pt x="6626" y="1736035"/>
                  <a:pt x="0" y="17294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23" y="2961962"/>
            <a:ext cx="2884005" cy="2166046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6610375" y="5292134"/>
            <a:ext cx="2610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DB (Database)</a:t>
            </a:r>
          </a:p>
          <a:p>
            <a:endParaRPr kumimoji="1" lang="en-US" altLang="ko-KR" sz="1200" dirty="0"/>
          </a:p>
          <a:p>
            <a:r>
              <a:rPr kumimoji="1" lang="ko-KR" altLang="en-US" dirty="0" smtClean="0"/>
              <a:t>용량이 매</a:t>
            </a:r>
            <a:r>
              <a:rPr kumimoji="1" lang="en-US" altLang="ko-KR" dirty="0" smtClean="0"/>
              <a:t>~~</a:t>
            </a:r>
            <a:r>
              <a:rPr kumimoji="1" lang="ko-KR" altLang="en-US" dirty="0" smtClean="0"/>
              <a:t>우 큰 서버</a:t>
            </a:r>
            <a:endParaRPr kumimoji="1" lang="ko-KR" altLang="en-US" dirty="0"/>
          </a:p>
        </p:txBody>
      </p:sp>
      <p:sp>
        <p:nvSpPr>
          <p:cNvPr id="4" name="자유형 3"/>
          <p:cNvSpPr/>
          <p:nvPr/>
        </p:nvSpPr>
        <p:spPr>
          <a:xfrm>
            <a:off x="3681046" y="3948847"/>
            <a:ext cx="3634154" cy="505922"/>
          </a:xfrm>
          <a:custGeom>
            <a:avLst/>
            <a:gdLst>
              <a:gd name="connsiteX0" fmla="*/ 0 w 3634154"/>
              <a:gd name="connsiteY0" fmla="*/ 412138 h 505922"/>
              <a:gd name="connsiteX1" fmla="*/ 738554 w 3634154"/>
              <a:gd name="connsiteY1" fmla="*/ 1830 h 505922"/>
              <a:gd name="connsiteX2" fmla="*/ 808892 w 3634154"/>
              <a:gd name="connsiteY2" fmla="*/ 72168 h 505922"/>
              <a:gd name="connsiteX3" fmla="*/ 890954 w 3634154"/>
              <a:gd name="connsiteY3" fmla="*/ 177676 h 505922"/>
              <a:gd name="connsiteX4" fmla="*/ 926123 w 3634154"/>
              <a:gd name="connsiteY4" fmla="*/ 224568 h 505922"/>
              <a:gd name="connsiteX5" fmla="*/ 973016 w 3634154"/>
              <a:gd name="connsiteY5" fmla="*/ 283184 h 505922"/>
              <a:gd name="connsiteX6" fmla="*/ 1019908 w 3634154"/>
              <a:gd name="connsiteY6" fmla="*/ 376968 h 505922"/>
              <a:gd name="connsiteX7" fmla="*/ 1043354 w 3634154"/>
              <a:gd name="connsiteY7" fmla="*/ 400415 h 505922"/>
              <a:gd name="connsiteX8" fmla="*/ 1125416 w 3634154"/>
              <a:gd name="connsiteY8" fmla="*/ 494199 h 505922"/>
              <a:gd name="connsiteX9" fmla="*/ 1160585 w 3634154"/>
              <a:gd name="connsiteY9" fmla="*/ 505922 h 505922"/>
              <a:gd name="connsiteX10" fmla="*/ 1219200 w 3634154"/>
              <a:gd name="connsiteY10" fmla="*/ 482476 h 505922"/>
              <a:gd name="connsiteX11" fmla="*/ 1254369 w 3634154"/>
              <a:gd name="connsiteY11" fmla="*/ 470753 h 505922"/>
              <a:gd name="connsiteX12" fmla="*/ 1312985 w 3634154"/>
              <a:gd name="connsiteY12" fmla="*/ 412138 h 505922"/>
              <a:gd name="connsiteX13" fmla="*/ 1430216 w 3634154"/>
              <a:gd name="connsiteY13" fmla="*/ 306630 h 505922"/>
              <a:gd name="connsiteX14" fmla="*/ 1524000 w 3634154"/>
              <a:gd name="connsiteY14" fmla="*/ 224568 h 505922"/>
              <a:gd name="connsiteX15" fmla="*/ 1606062 w 3634154"/>
              <a:gd name="connsiteY15" fmla="*/ 154230 h 505922"/>
              <a:gd name="connsiteX16" fmla="*/ 1676400 w 3634154"/>
              <a:gd name="connsiteY16" fmla="*/ 83891 h 505922"/>
              <a:gd name="connsiteX17" fmla="*/ 1711569 w 3634154"/>
              <a:gd name="connsiteY17" fmla="*/ 48722 h 505922"/>
              <a:gd name="connsiteX18" fmla="*/ 1781908 w 3634154"/>
              <a:gd name="connsiteY18" fmla="*/ 25276 h 505922"/>
              <a:gd name="connsiteX19" fmla="*/ 1817077 w 3634154"/>
              <a:gd name="connsiteY19" fmla="*/ 13553 h 505922"/>
              <a:gd name="connsiteX20" fmla="*/ 1981200 w 3634154"/>
              <a:gd name="connsiteY20" fmla="*/ 25276 h 505922"/>
              <a:gd name="connsiteX21" fmla="*/ 2051539 w 3634154"/>
              <a:gd name="connsiteY21" fmla="*/ 72168 h 505922"/>
              <a:gd name="connsiteX22" fmla="*/ 2098431 w 3634154"/>
              <a:gd name="connsiteY22" fmla="*/ 107338 h 505922"/>
              <a:gd name="connsiteX23" fmla="*/ 2133600 w 3634154"/>
              <a:gd name="connsiteY23" fmla="*/ 142507 h 505922"/>
              <a:gd name="connsiteX24" fmla="*/ 2180492 w 3634154"/>
              <a:gd name="connsiteY24" fmla="*/ 165953 h 505922"/>
              <a:gd name="connsiteX25" fmla="*/ 2215662 w 3634154"/>
              <a:gd name="connsiteY25" fmla="*/ 212845 h 505922"/>
              <a:gd name="connsiteX26" fmla="*/ 2309446 w 3634154"/>
              <a:gd name="connsiteY26" fmla="*/ 283184 h 505922"/>
              <a:gd name="connsiteX27" fmla="*/ 2426677 w 3634154"/>
              <a:gd name="connsiteY27" fmla="*/ 388691 h 505922"/>
              <a:gd name="connsiteX28" fmla="*/ 2461846 w 3634154"/>
              <a:gd name="connsiteY28" fmla="*/ 400415 h 505922"/>
              <a:gd name="connsiteX29" fmla="*/ 2567354 w 3634154"/>
              <a:gd name="connsiteY29" fmla="*/ 388691 h 505922"/>
              <a:gd name="connsiteX30" fmla="*/ 2649416 w 3634154"/>
              <a:gd name="connsiteY30" fmla="*/ 306630 h 505922"/>
              <a:gd name="connsiteX31" fmla="*/ 2684585 w 3634154"/>
              <a:gd name="connsiteY31" fmla="*/ 283184 h 505922"/>
              <a:gd name="connsiteX32" fmla="*/ 2754923 w 3634154"/>
              <a:gd name="connsiteY32" fmla="*/ 212845 h 505922"/>
              <a:gd name="connsiteX33" fmla="*/ 2848708 w 3634154"/>
              <a:gd name="connsiteY33" fmla="*/ 154230 h 505922"/>
              <a:gd name="connsiteX34" fmla="*/ 2919046 w 3634154"/>
              <a:gd name="connsiteY34" fmla="*/ 142507 h 505922"/>
              <a:gd name="connsiteX35" fmla="*/ 2954216 w 3634154"/>
              <a:gd name="connsiteY35" fmla="*/ 130784 h 505922"/>
              <a:gd name="connsiteX36" fmla="*/ 3141785 w 3634154"/>
              <a:gd name="connsiteY36" fmla="*/ 142507 h 505922"/>
              <a:gd name="connsiteX37" fmla="*/ 3247292 w 3634154"/>
              <a:gd name="connsiteY37" fmla="*/ 189399 h 505922"/>
              <a:gd name="connsiteX38" fmla="*/ 3305908 w 3634154"/>
              <a:gd name="connsiteY38" fmla="*/ 212845 h 505922"/>
              <a:gd name="connsiteX39" fmla="*/ 3352800 w 3634154"/>
              <a:gd name="connsiteY39" fmla="*/ 236291 h 505922"/>
              <a:gd name="connsiteX40" fmla="*/ 3446585 w 3634154"/>
              <a:gd name="connsiteY40" fmla="*/ 271461 h 505922"/>
              <a:gd name="connsiteX41" fmla="*/ 3587262 w 3634154"/>
              <a:gd name="connsiteY41" fmla="*/ 259738 h 505922"/>
              <a:gd name="connsiteX42" fmla="*/ 3622431 w 3634154"/>
              <a:gd name="connsiteY42" fmla="*/ 248015 h 505922"/>
              <a:gd name="connsiteX43" fmla="*/ 3634154 w 3634154"/>
              <a:gd name="connsiteY43" fmla="*/ 212845 h 50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34154" h="505922">
                <a:moveTo>
                  <a:pt x="0" y="412138"/>
                </a:moveTo>
                <a:cubicBezTo>
                  <a:pt x="246185" y="275369"/>
                  <a:pt x="478928" y="110949"/>
                  <a:pt x="738554" y="1830"/>
                </a:cubicBezTo>
                <a:cubicBezTo>
                  <a:pt x="769122" y="-11017"/>
                  <a:pt x="787176" y="47111"/>
                  <a:pt x="808892" y="72168"/>
                </a:cubicBezTo>
                <a:cubicBezTo>
                  <a:pt x="838072" y="105838"/>
                  <a:pt x="863788" y="142361"/>
                  <a:pt x="890954" y="177676"/>
                </a:cubicBezTo>
                <a:cubicBezTo>
                  <a:pt x="902867" y="193163"/>
                  <a:pt x="915285" y="208311"/>
                  <a:pt x="926123" y="224568"/>
                </a:cubicBezTo>
                <a:cubicBezTo>
                  <a:pt x="955700" y="268935"/>
                  <a:pt x="939606" y="249775"/>
                  <a:pt x="973016" y="283184"/>
                </a:cubicBezTo>
                <a:cubicBezTo>
                  <a:pt x="988191" y="328709"/>
                  <a:pt x="985302" y="328519"/>
                  <a:pt x="1019908" y="376968"/>
                </a:cubicBezTo>
                <a:cubicBezTo>
                  <a:pt x="1026332" y="385962"/>
                  <a:pt x="1036722" y="391573"/>
                  <a:pt x="1043354" y="400415"/>
                </a:cubicBezTo>
                <a:cubicBezTo>
                  <a:pt x="1085558" y="456688"/>
                  <a:pt x="1073052" y="468017"/>
                  <a:pt x="1125416" y="494199"/>
                </a:cubicBezTo>
                <a:cubicBezTo>
                  <a:pt x="1136469" y="499725"/>
                  <a:pt x="1148862" y="502014"/>
                  <a:pt x="1160585" y="505922"/>
                </a:cubicBezTo>
                <a:cubicBezTo>
                  <a:pt x="1180123" y="498107"/>
                  <a:pt x="1199496" y="489865"/>
                  <a:pt x="1219200" y="482476"/>
                </a:cubicBezTo>
                <a:cubicBezTo>
                  <a:pt x="1230770" y="478137"/>
                  <a:pt x="1244483" y="478167"/>
                  <a:pt x="1254369" y="470753"/>
                </a:cubicBezTo>
                <a:cubicBezTo>
                  <a:pt x="1276474" y="454174"/>
                  <a:pt x="1290880" y="428717"/>
                  <a:pt x="1312985" y="412138"/>
                </a:cubicBezTo>
                <a:cubicBezTo>
                  <a:pt x="1435986" y="319884"/>
                  <a:pt x="1261916" y="453895"/>
                  <a:pt x="1430216" y="306630"/>
                </a:cubicBezTo>
                <a:cubicBezTo>
                  <a:pt x="1461477" y="279276"/>
                  <a:pt x="1493379" y="252637"/>
                  <a:pt x="1524000" y="224568"/>
                </a:cubicBezTo>
                <a:cubicBezTo>
                  <a:pt x="1599803" y="155082"/>
                  <a:pt x="1540422" y="197989"/>
                  <a:pt x="1606062" y="154230"/>
                </a:cubicBezTo>
                <a:cubicBezTo>
                  <a:pt x="1647336" y="92319"/>
                  <a:pt x="1608543" y="142055"/>
                  <a:pt x="1676400" y="83891"/>
                </a:cubicBezTo>
                <a:cubicBezTo>
                  <a:pt x="1688988" y="73102"/>
                  <a:pt x="1697076" y="56773"/>
                  <a:pt x="1711569" y="48722"/>
                </a:cubicBezTo>
                <a:cubicBezTo>
                  <a:pt x="1733173" y="36720"/>
                  <a:pt x="1758462" y="33091"/>
                  <a:pt x="1781908" y="25276"/>
                </a:cubicBezTo>
                <a:lnTo>
                  <a:pt x="1817077" y="13553"/>
                </a:lnTo>
                <a:cubicBezTo>
                  <a:pt x="1871785" y="17461"/>
                  <a:pt x="1927991" y="11974"/>
                  <a:pt x="1981200" y="25276"/>
                </a:cubicBezTo>
                <a:cubicBezTo>
                  <a:pt x="2008538" y="32110"/>
                  <a:pt x="2028454" y="56008"/>
                  <a:pt x="2051539" y="72168"/>
                </a:cubicBezTo>
                <a:cubicBezTo>
                  <a:pt x="2067546" y="83373"/>
                  <a:pt x="2083596" y="94622"/>
                  <a:pt x="2098431" y="107338"/>
                </a:cubicBezTo>
                <a:cubicBezTo>
                  <a:pt x="2111019" y="118127"/>
                  <a:pt x="2120109" y="132871"/>
                  <a:pt x="2133600" y="142507"/>
                </a:cubicBezTo>
                <a:cubicBezTo>
                  <a:pt x="2147820" y="152664"/>
                  <a:pt x="2164861" y="158138"/>
                  <a:pt x="2180492" y="165953"/>
                </a:cubicBezTo>
                <a:cubicBezTo>
                  <a:pt x="2192215" y="181584"/>
                  <a:pt x="2201846" y="199029"/>
                  <a:pt x="2215662" y="212845"/>
                </a:cubicBezTo>
                <a:cubicBezTo>
                  <a:pt x="2378047" y="375230"/>
                  <a:pt x="2201221" y="185783"/>
                  <a:pt x="2309446" y="283184"/>
                </a:cubicBezTo>
                <a:cubicBezTo>
                  <a:pt x="2347423" y="317363"/>
                  <a:pt x="2379006" y="364855"/>
                  <a:pt x="2426677" y="388691"/>
                </a:cubicBezTo>
                <a:cubicBezTo>
                  <a:pt x="2437730" y="394217"/>
                  <a:pt x="2450123" y="396507"/>
                  <a:pt x="2461846" y="400415"/>
                </a:cubicBezTo>
                <a:cubicBezTo>
                  <a:pt x="2497015" y="396507"/>
                  <a:pt x="2535704" y="404516"/>
                  <a:pt x="2567354" y="388691"/>
                </a:cubicBezTo>
                <a:cubicBezTo>
                  <a:pt x="2601954" y="371391"/>
                  <a:pt x="2617229" y="328088"/>
                  <a:pt x="2649416" y="306630"/>
                </a:cubicBezTo>
                <a:cubicBezTo>
                  <a:pt x="2661139" y="298815"/>
                  <a:pt x="2674055" y="292544"/>
                  <a:pt x="2684585" y="283184"/>
                </a:cubicBezTo>
                <a:cubicBezTo>
                  <a:pt x="2709367" y="261155"/>
                  <a:pt x="2727334" y="231238"/>
                  <a:pt x="2754923" y="212845"/>
                </a:cubicBezTo>
                <a:cubicBezTo>
                  <a:pt x="2774954" y="199491"/>
                  <a:pt x="2833152" y="159887"/>
                  <a:pt x="2848708" y="154230"/>
                </a:cubicBezTo>
                <a:cubicBezTo>
                  <a:pt x="2871046" y="146107"/>
                  <a:pt x="2895843" y="147663"/>
                  <a:pt x="2919046" y="142507"/>
                </a:cubicBezTo>
                <a:cubicBezTo>
                  <a:pt x="2931109" y="139826"/>
                  <a:pt x="2942493" y="134692"/>
                  <a:pt x="2954216" y="130784"/>
                </a:cubicBezTo>
                <a:cubicBezTo>
                  <a:pt x="3016739" y="134692"/>
                  <a:pt x="3079451" y="136274"/>
                  <a:pt x="3141785" y="142507"/>
                </a:cubicBezTo>
                <a:cubicBezTo>
                  <a:pt x="3197713" y="148100"/>
                  <a:pt x="3193344" y="162425"/>
                  <a:pt x="3247292" y="189399"/>
                </a:cubicBezTo>
                <a:cubicBezTo>
                  <a:pt x="3266114" y="198810"/>
                  <a:pt x="3286678" y="204298"/>
                  <a:pt x="3305908" y="212845"/>
                </a:cubicBezTo>
                <a:cubicBezTo>
                  <a:pt x="3321877" y="219942"/>
                  <a:pt x="3336437" y="230155"/>
                  <a:pt x="3352800" y="236291"/>
                </a:cubicBezTo>
                <a:cubicBezTo>
                  <a:pt x="3480498" y="284179"/>
                  <a:pt x="3316024" y="206182"/>
                  <a:pt x="3446585" y="271461"/>
                </a:cubicBezTo>
                <a:cubicBezTo>
                  <a:pt x="3493477" y="267553"/>
                  <a:pt x="3540620" y="265957"/>
                  <a:pt x="3587262" y="259738"/>
                </a:cubicBezTo>
                <a:cubicBezTo>
                  <a:pt x="3599511" y="258105"/>
                  <a:pt x="3613693" y="256753"/>
                  <a:pt x="3622431" y="248015"/>
                </a:cubicBezTo>
                <a:cubicBezTo>
                  <a:pt x="3631169" y="239277"/>
                  <a:pt x="3634154" y="212845"/>
                  <a:pt x="3634154" y="21284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7973909" y="1968419"/>
            <a:ext cx="100540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/>
              <a:t>회원정보</a:t>
            </a:r>
            <a:endParaRPr kumimoji="1" lang="en-US" altLang="ko-KR" sz="1600" b="1" dirty="0" smtClean="0"/>
          </a:p>
          <a:p>
            <a:r>
              <a:rPr kumimoji="1" lang="ko-KR" altLang="en-US" sz="1600" b="1" dirty="0" smtClean="0"/>
              <a:t>뉴스</a:t>
            </a:r>
            <a:endParaRPr kumimoji="1" lang="en-US" altLang="ko-KR" sz="1600" b="1" dirty="0" smtClean="0"/>
          </a:p>
          <a:p>
            <a:r>
              <a:rPr kumimoji="1" lang="ko-KR" altLang="en-US" sz="1600" b="1" dirty="0" smtClean="0"/>
              <a:t>스포츠</a:t>
            </a:r>
            <a:endParaRPr kumimoji="1" lang="en-US" altLang="ko-KR" sz="1600" b="1" dirty="0" smtClean="0"/>
          </a:p>
          <a:p>
            <a:r>
              <a:rPr kumimoji="1" lang="ko-KR" altLang="en-US" sz="1600" b="1" dirty="0" smtClean="0"/>
              <a:t> </a:t>
            </a:r>
            <a:r>
              <a:rPr kumimoji="1" lang="en-US" altLang="ko-KR" sz="1600" b="1" dirty="0" smtClean="0"/>
              <a:t>.</a:t>
            </a:r>
          </a:p>
          <a:p>
            <a:r>
              <a:rPr kumimoji="1" lang="ko-KR" altLang="en-US" sz="1600" b="1" dirty="0" smtClean="0"/>
              <a:t> </a:t>
            </a:r>
            <a:r>
              <a:rPr kumimoji="1" lang="en-US" altLang="ko-KR" sz="1600" b="1" dirty="0" smtClean="0"/>
              <a:t>.</a:t>
            </a:r>
          </a:p>
          <a:p>
            <a:endParaRPr kumimoji="1" lang="en-US" altLang="ko-KR" sz="1600" b="1" dirty="0" smtClean="0"/>
          </a:p>
          <a:p>
            <a:endParaRPr kumimoji="1" lang="en-US" altLang="ko-KR" sz="1600" b="1" dirty="0"/>
          </a:p>
          <a:p>
            <a:endParaRPr kumimoji="1"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7727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1967948"/>
            <a:ext cx="3767762" cy="2494721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1023730" y="1272208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www.naver.com</a:t>
            </a:r>
            <a:endParaRPr kumimoji="1" lang="ko-KR" altLang="en-US" sz="1200" dirty="0"/>
          </a:p>
        </p:txBody>
      </p:sp>
      <p:cxnSp>
        <p:nvCxnSpPr>
          <p:cNvPr id="6" name="직선 화살표 연결선 5"/>
          <p:cNvCxnSpPr>
            <a:stCxn id="8" idx="2"/>
          </p:cNvCxnSpPr>
          <p:nvPr/>
        </p:nvCxnSpPr>
        <p:spPr>
          <a:xfrm flipH="1">
            <a:off x="815017" y="1641540"/>
            <a:ext cx="1433312" cy="567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4452730" y="96697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구름 12"/>
          <p:cNvSpPr/>
          <p:nvPr/>
        </p:nvSpPr>
        <p:spPr>
          <a:xfrm>
            <a:off x="4915651" y="2209056"/>
            <a:ext cx="2375452" cy="165555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Internet</a:t>
            </a:r>
            <a:endParaRPr kumimoji="1" lang="ko-KR" altLang="en-US" dirty="0"/>
          </a:p>
        </p:txBody>
      </p:sp>
      <p:cxnSp>
        <p:nvCxnSpPr>
          <p:cNvPr id="10" name="직선 연결선[R] 9"/>
          <p:cNvCxnSpPr/>
          <p:nvPr/>
        </p:nvCxnSpPr>
        <p:spPr>
          <a:xfrm>
            <a:off x="7881731" y="96695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232" y="3524670"/>
            <a:ext cx="2884005" cy="2166046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331070" y="5870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서버</a:t>
            </a:r>
            <a:endParaRPr kumimoji="1"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8751325" y="1461052"/>
            <a:ext cx="1765169" cy="12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Program</a:t>
            </a:r>
            <a:endParaRPr kumimoji="1" lang="ko-KR" altLang="en-US" dirty="0"/>
          </a:p>
        </p:txBody>
      </p:sp>
      <p:sp>
        <p:nvSpPr>
          <p:cNvPr id="16" name="자유형 15"/>
          <p:cNvSpPr/>
          <p:nvPr/>
        </p:nvSpPr>
        <p:spPr>
          <a:xfrm>
            <a:off x="9770165" y="2445026"/>
            <a:ext cx="447261" cy="1749287"/>
          </a:xfrm>
          <a:custGeom>
            <a:avLst/>
            <a:gdLst>
              <a:gd name="connsiteX0" fmla="*/ 99392 w 447261"/>
              <a:gd name="connsiteY0" fmla="*/ 0 h 1749287"/>
              <a:gd name="connsiteX1" fmla="*/ 159026 w 447261"/>
              <a:gd name="connsiteY1" fmla="*/ 69574 h 1749287"/>
              <a:gd name="connsiteX2" fmla="*/ 168965 w 447261"/>
              <a:gd name="connsiteY2" fmla="*/ 99391 h 1749287"/>
              <a:gd name="connsiteX3" fmla="*/ 198783 w 447261"/>
              <a:gd name="connsiteY3" fmla="*/ 129209 h 1749287"/>
              <a:gd name="connsiteX4" fmla="*/ 228600 w 447261"/>
              <a:gd name="connsiteY4" fmla="*/ 168965 h 1749287"/>
              <a:gd name="connsiteX5" fmla="*/ 258418 w 447261"/>
              <a:gd name="connsiteY5" fmla="*/ 218661 h 1749287"/>
              <a:gd name="connsiteX6" fmla="*/ 288235 w 447261"/>
              <a:gd name="connsiteY6" fmla="*/ 268357 h 1749287"/>
              <a:gd name="connsiteX7" fmla="*/ 327992 w 447261"/>
              <a:gd name="connsiteY7" fmla="*/ 367748 h 1749287"/>
              <a:gd name="connsiteX8" fmla="*/ 337931 w 447261"/>
              <a:gd name="connsiteY8" fmla="*/ 417444 h 1749287"/>
              <a:gd name="connsiteX9" fmla="*/ 357809 w 447261"/>
              <a:gd name="connsiteY9" fmla="*/ 457200 h 1749287"/>
              <a:gd name="connsiteX10" fmla="*/ 377687 w 447261"/>
              <a:gd name="connsiteY10" fmla="*/ 506896 h 1749287"/>
              <a:gd name="connsiteX11" fmla="*/ 417444 w 447261"/>
              <a:gd name="connsiteY11" fmla="*/ 626165 h 1749287"/>
              <a:gd name="connsiteX12" fmla="*/ 427383 w 447261"/>
              <a:gd name="connsiteY12" fmla="*/ 665922 h 1749287"/>
              <a:gd name="connsiteX13" fmla="*/ 437322 w 447261"/>
              <a:gd name="connsiteY13" fmla="*/ 695739 h 1749287"/>
              <a:gd name="connsiteX14" fmla="*/ 447261 w 447261"/>
              <a:gd name="connsiteY14" fmla="*/ 745435 h 1749287"/>
              <a:gd name="connsiteX15" fmla="*/ 437322 w 447261"/>
              <a:gd name="connsiteY15" fmla="*/ 944217 h 1749287"/>
              <a:gd name="connsiteX16" fmla="*/ 427383 w 447261"/>
              <a:gd name="connsiteY16" fmla="*/ 974035 h 1749287"/>
              <a:gd name="connsiteX17" fmla="*/ 417444 w 447261"/>
              <a:gd name="connsiteY17" fmla="*/ 1013791 h 1749287"/>
              <a:gd name="connsiteX18" fmla="*/ 377687 w 447261"/>
              <a:gd name="connsiteY18" fmla="*/ 1103244 h 1749287"/>
              <a:gd name="connsiteX19" fmla="*/ 357809 w 447261"/>
              <a:gd name="connsiteY19" fmla="*/ 1182757 h 1749287"/>
              <a:gd name="connsiteX20" fmla="*/ 347870 w 447261"/>
              <a:gd name="connsiteY20" fmla="*/ 1222513 h 1749287"/>
              <a:gd name="connsiteX21" fmla="*/ 308113 w 447261"/>
              <a:gd name="connsiteY21" fmla="*/ 1292087 h 1749287"/>
              <a:gd name="connsiteX22" fmla="*/ 258418 w 447261"/>
              <a:gd name="connsiteY22" fmla="*/ 1381539 h 1749287"/>
              <a:gd name="connsiteX23" fmla="*/ 238539 w 447261"/>
              <a:gd name="connsiteY23" fmla="*/ 1411357 h 1749287"/>
              <a:gd name="connsiteX24" fmla="*/ 178905 w 447261"/>
              <a:gd name="connsiteY24" fmla="*/ 1490870 h 1749287"/>
              <a:gd name="connsiteX25" fmla="*/ 119270 w 447261"/>
              <a:gd name="connsiteY25" fmla="*/ 1580322 h 1749287"/>
              <a:gd name="connsiteX26" fmla="*/ 99392 w 447261"/>
              <a:gd name="connsiteY26" fmla="*/ 1610139 h 1749287"/>
              <a:gd name="connsiteX27" fmla="*/ 59635 w 447261"/>
              <a:gd name="connsiteY27" fmla="*/ 1699591 h 1749287"/>
              <a:gd name="connsiteX28" fmla="*/ 19878 w 447261"/>
              <a:gd name="connsiteY28" fmla="*/ 1749287 h 1749287"/>
              <a:gd name="connsiteX29" fmla="*/ 0 w 447261"/>
              <a:gd name="connsiteY29" fmla="*/ 1729409 h 17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7261" h="1749287">
                <a:moveTo>
                  <a:pt x="99392" y="0"/>
                </a:moveTo>
                <a:cubicBezTo>
                  <a:pt x="152642" y="106503"/>
                  <a:pt x="78388" y="-27191"/>
                  <a:pt x="159026" y="69574"/>
                </a:cubicBezTo>
                <a:cubicBezTo>
                  <a:pt x="165733" y="77622"/>
                  <a:pt x="163154" y="90674"/>
                  <a:pt x="168965" y="99391"/>
                </a:cubicBezTo>
                <a:cubicBezTo>
                  <a:pt x="176762" y="111087"/>
                  <a:pt x="189635" y="118537"/>
                  <a:pt x="198783" y="129209"/>
                </a:cubicBezTo>
                <a:cubicBezTo>
                  <a:pt x="209563" y="141786"/>
                  <a:pt x="218661" y="155713"/>
                  <a:pt x="228600" y="168965"/>
                </a:cubicBezTo>
                <a:cubicBezTo>
                  <a:pt x="256755" y="253432"/>
                  <a:pt x="217488" y="150447"/>
                  <a:pt x="258418" y="218661"/>
                </a:cubicBezTo>
                <a:cubicBezTo>
                  <a:pt x="297130" y="283179"/>
                  <a:pt x="237864" y="217983"/>
                  <a:pt x="288235" y="268357"/>
                </a:cubicBezTo>
                <a:cubicBezTo>
                  <a:pt x="310386" y="356961"/>
                  <a:pt x="288794" y="328552"/>
                  <a:pt x="327992" y="367748"/>
                </a:cubicBezTo>
                <a:cubicBezTo>
                  <a:pt x="331305" y="384313"/>
                  <a:pt x="332589" y="401418"/>
                  <a:pt x="337931" y="417444"/>
                </a:cubicBezTo>
                <a:cubicBezTo>
                  <a:pt x="342616" y="431500"/>
                  <a:pt x="351792" y="443661"/>
                  <a:pt x="357809" y="457200"/>
                </a:cubicBezTo>
                <a:cubicBezTo>
                  <a:pt x="365055" y="473504"/>
                  <a:pt x="372440" y="489844"/>
                  <a:pt x="377687" y="506896"/>
                </a:cubicBezTo>
                <a:cubicBezTo>
                  <a:pt x="415240" y="628944"/>
                  <a:pt x="377710" y="546701"/>
                  <a:pt x="417444" y="626165"/>
                </a:cubicBezTo>
                <a:cubicBezTo>
                  <a:pt x="420757" y="639417"/>
                  <a:pt x="423630" y="652787"/>
                  <a:pt x="427383" y="665922"/>
                </a:cubicBezTo>
                <a:cubicBezTo>
                  <a:pt x="430261" y="675996"/>
                  <a:pt x="434781" y="685575"/>
                  <a:pt x="437322" y="695739"/>
                </a:cubicBezTo>
                <a:cubicBezTo>
                  <a:pt x="441419" y="712128"/>
                  <a:pt x="443948" y="728870"/>
                  <a:pt x="447261" y="745435"/>
                </a:cubicBezTo>
                <a:cubicBezTo>
                  <a:pt x="443948" y="811696"/>
                  <a:pt x="443069" y="878123"/>
                  <a:pt x="437322" y="944217"/>
                </a:cubicBezTo>
                <a:cubicBezTo>
                  <a:pt x="436414" y="954655"/>
                  <a:pt x="430261" y="963961"/>
                  <a:pt x="427383" y="974035"/>
                </a:cubicBezTo>
                <a:cubicBezTo>
                  <a:pt x="423630" y="987169"/>
                  <a:pt x="421764" y="1000832"/>
                  <a:pt x="417444" y="1013791"/>
                </a:cubicBezTo>
                <a:cubicBezTo>
                  <a:pt x="404755" y="1051858"/>
                  <a:pt x="395003" y="1068611"/>
                  <a:pt x="377687" y="1103244"/>
                </a:cubicBezTo>
                <a:cubicBezTo>
                  <a:pt x="357481" y="1204275"/>
                  <a:pt x="378183" y="1111446"/>
                  <a:pt x="357809" y="1182757"/>
                </a:cubicBezTo>
                <a:cubicBezTo>
                  <a:pt x="354056" y="1195891"/>
                  <a:pt x="352666" y="1209723"/>
                  <a:pt x="347870" y="1222513"/>
                </a:cubicBezTo>
                <a:cubicBezTo>
                  <a:pt x="337060" y="1251341"/>
                  <a:pt x="324594" y="1267367"/>
                  <a:pt x="308113" y="1292087"/>
                </a:cubicBezTo>
                <a:cubicBezTo>
                  <a:pt x="290619" y="1344568"/>
                  <a:pt x="303985" y="1313188"/>
                  <a:pt x="258418" y="1381539"/>
                </a:cubicBezTo>
                <a:lnTo>
                  <a:pt x="238539" y="1411357"/>
                </a:lnTo>
                <a:cubicBezTo>
                  <a:pt x="212681" y="1488932"/>
                  <a:pt x="255040" y="1376671"/>
                  <a:pt x="178905" y="1490870"/>
                </a:cubicBezTo>
                <a:lnTo>
                  <a:pt x="119270" y="1580322"/>
                </a:lnTo>
                <a:cubicBezTo>
                  <a:pt x="112644" y="1590261"/>
                  <a:pt x="103170" y="1598807"/>
                  <a:pt x="99392" y="1610139"/>
                </a:cubicBezTo>
                <a:cubicBezTo>
                  <a:pt x="75735" y="1681106"/>
                  <a:pt x="91136" y="1652339"/>
                  <a:pt x="59635" y="1699591"/>
                </a:cubicBezTo>
                <a:cubicBezTo>
                  <a:pt x="53429" y="1718210"/>
                  <a:pt x="49851" y="1749287"/>
                  <a:pt x="19878" y="1749287"/>
                </a:cubicBezTo>
                <a:cubicBezTo>
                  <a:pt x="10507" y="1749287"/>
                  <a:pt x="6626" y="1736035"/>
                  <a:pt x="0" y="17294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79" y="4057483"/>
            <a:ext cx="2139974" cy="1607238"/>
          </a:xfrm>
          <a:prstGeom prst="rect">
            <a:avLst/>
          </a:prstGeom>
        </p:spPr>
      </p:pic>
      <p:sp>
        <p:nvSpPr>
          <p:cNvPr id="18" name="텍스트 상자 17"/>
          <p:cNvSpPr txBox="1"/>
          <p:nvPr/>
        </p:nvSpPr>
        <p:spPr>
          <a:xfrm>
            <a:off x="10516494" y="587073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DB (Database)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655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7"/>
          <p:cNvSpPr txBox="1"/>
          <p:nvPr/>
        </p:nvSpPr>
        <p:spPr>
          <a:xfrm>
            <a:off x="1023730" y="1272208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www.naver.com</a:t>
            </a:r>
            <a:endParaRPr kumimoji="1" lang="ko-KR" altLang="en-US" sz="1200" dirty="0"/>
          </a:p>
        </p:txBody>
      </p:sp>
      <p:cxnSp>
        <p:nvCxnSpPr>
          <p:cNvPr id="12" name="직선 연결선[R] 11"/>
          <p:cNvCxnSpPr/>
          <p:nvPr/>
        </p:nvCxnSpPr>
        <p:spPr>
          <a:xfrm>
            <a:off x="4452730" y="96697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구름 12"/>
          <p:cNvSpPr/>
          <p:nvPr/>
        </p:nvSpPr>
        <p:spPr>
          <a:xfrm>
            <a:off x="4915651" y="2209056"/>
            <a:ext cx="2375452" cy="165555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Internet</a:t>
            </a:r>
            <a:endParaRPr kumimoji="1" lang="ko-KR" altLang="en-US" dirty="0"/>
          </a:p>
        </p:txBody>
      </p:sp>
      <p:cxnSp>
        <p:nvCxnSpPr>
          <p:cNvPr id="10" name="직선 연결선[R] 9"/>
          <p:cNvCxnSpPr/>
          <p:nvPr/>
        </p:nvCxnSpPr>
        <p:spPr>
          <a:xfrm>
            <a:off x="7881731" y="96695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232" y="3524670"/>
            <a:ext cx="2884005" cy="2166046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331070" y="5870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서버</a:t>
            </a:r>
            <a:endParaRPr kumimoji="1"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8751325" y="1461052"/>
            <a:ext cx="1765169" cy="12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Program</a:t>
            </a:r>
            <a:endParaRPr kumimoji="1" lang="ko-KR" altLang="en-US" dirty="0"/>
          </a:p>
        </p:txBody>
      </p:sp>
      <p:sp>
        <p:nvSpPr>
          <p:cNvPr id="16" name="자유형 15"/>
          <p:cNvSpPr/>
          <p:nvPr/>
        </p:nvSpPr>
        <p:spPr>
          <a:xfrm>
            <a:off x="9770165" y="2445026"/>
            <a:ext cx="447261" cy="1749287"/>
          </a:xfrm>
          <a:custGeom>
            <a:avLst/>
            <a:gdLst>
              <a:gd name="connsiteX0" fmla="*/ 99392 w 447261"/>
              <a:gd name="connsiteY0" fmla="*/ 0 h 1749287"/>
              <a:gd name="connsiteX1" fmla="*/ 159026 w 447261"/>
              <a:gd name="connsiteY1" fmla="*/ 69574 h 1749287"/>
              <a:gd name="connsiteX2" fmla="*/ 168965 w 447261"/>
              <a:gd name="connsiteY2" fmla="*/ 99391 h 1749287"/>
              <a:gd name="connsiteX3" fmla="*/ 198783 w 447261"/>
              <a:gd name="connsiteY3" fmla="*/ 129209 h 1749287"/>
              <a:gd name="connsiteX4" fmla="*/ 228600 w 447261"/>
              <a:gd name="connsiteY4" fmla="*/ 168965 h 1749287"/>
              <a:gd name="connsiteX5" fmla="*/ 258418 w 447261"/>
              <a:gd name="connsiteY5" fmla="*/ 218661 h 1749287"/>
              <a:gd name="connsiteX6" fmla="*/ 288235 w 447261"/>
              <a:gd name="connsiteY6" fmla="*/ 268357 h 1749287"/>
              <a:gd name="connsiteX7" fmla="*/ 327992 w 447261"/>
              <a:gd name="connsiteY7" fmla="*/ 367748 h 1749287"/>
              <a:gd name="connsiteX8" fmla="*/ 337931 w 447261"/>
              <a:gd name="connsiteY8" fmla="*/ 417444 h 1749287"/>
              <a:gd name="connsiteX9" fmla="*/ 357809 w 447261"/>
              <a:gd name="connsiteY9" fmla="*/ 457200 h 1749287"/>
              <a:gd name="connsiteX10" fmla="*/ 377687 w 447261"/>
              <a:gd name="connsiteY10" fmla="*/ 506896 h 1749287"/>
              <a:gd name="connsiteX11" fmla="*/ 417444 w 447261"/>
              <a:gd name="connsiteY11" fmla="*/ 626165 h 1749287"/>
              <a:gd name="connsiteX12" fmla="*/ 427383 w 447261"/>
              <a:gd name="connsiteY12" fmla="*/ 665922 h 1749287"/>
              <a:gd name="connsiteX13" fmla="*/ 437322 w 447261"/>
              <a:gd name="connsiteY13" fmla="*/ 695739 h 1749287"/>
              <a:gd name="connsiteX14" fmla="*/ 447261 w 447261"/>
              <a:gd name="connsiteY14" fmla="*/ 745435 h 1749287"/>
              <a:gd name="connsiteX15" fmla="*/ 437322 w 447261"/>
              <a:gd name="connsiteY15" fmla="*/ 944217 h 1749287"/>
              <a:gd name="connsiteX16" fmla="*/ 427383 w 447261"/>
              <a:gd name="connsiteY16" fmla="*/ 974035 h 1749287"/>
              <a:gd name="connsiteX17" fmla="*/ 417444 w 447261"/>
              <a:gd name="connsiteY17" fmla="*/ 1013791 h 1749287"/>
              <a:gd name="connsiteX18" fmla="*/ 377687 w 447261"/>
              <a:gd name="connsiteY18" fmla="*/ 1103244 h 1749287"/>
              <a:gd name="connsiteX19" fmla="*/ 357809 w 447261"/>
              <a:gd name="connsiteY19" fmla="*/ 1182757 h 1749287"/>
              <a:gd name="connsiteX20" fmla="*/ 347870 w 447261"/>
              <a:gd name="connsiteY20" fmla="*/ 1222513 h 1749287"/>
              <a:gd name="connsiteX21" fmla="*/ 308113 w 447261"/>
              <a:gd name="connsiteY21" fmla="*/ 1292087 h 1749287"/>
              <a:gd name="connsiteX22" fmla="*/ 258418 w 447261"/>
              <a:gd name="connsiteY22" fmla="*/ 1381539 h 1749287"/>
              <a:gd name="connsiteX23" fmla="*/ 238539 w 447261"/>
              <a:gd name="connsiteY23" fmla="*/ 1411357 h 1749287"/>
              <a:gd name="connsiteX24" fmla="*/ 178905 w 447261"/>
              <a:gd name="connsiteY24" fmla="*/ 1490870 h 1749287"/>
              <a:gd name="connsiteX25" fmla="*/ 119270 w 447261"/>
              <a:gd name="connsiteY25" fmla="*/ 1580322 h 1749287"/>
              <a:gd name="connsiteX26" fmla="*/ 99392 w 447261"/>
              <a:gd name="connsiteY26" fmla="*/ 1610139 h 1749287"/>
              <a:gd name="connsiteX27" fmla="*/ 59635 w 447261"/>
              <a:gd name="connsiteY27" fmla="*/ 1699591 h 1749287"/>
              <a:gd name="connsiteX28" fmla="*/ 19878 w 447261"/>
              <a:gd name="connsiteY28" fmla="*/ 1749287 h 1749287"/>
              <a:gd name="connsiteX29" fmla="*/ 0 w 447261"/>
              <a:gd name="connsiteY29" fmla="*/ 1729409 h 17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7261" h="1749287">
                <a:moveTo>
                  <a:pt x="99392" y="0"/>
                </a:moveTo>
                <a:cubicBezTo>
                  <a:pt x="152642" y="106503"/>
                  <a:pt x="78388" y="-27191"/>
                  <a:pt x="159026" y="69574"/>
                </a:cubicBezTo>
                <a:cubicBezTo>
                  <a:pt x="165733" y="77622"/>
                  <a:pt x="163154" y="90674"/>
                  <a:pt x="168965" y="99391"/>
                </a:cubicBezTo>
                <a:cubicBezTo>
                  <a:pt x="176762" y="111087"/>
                  <a:pt x="189635" y="118537"/>
                  <a:pt x="198783" y="129209"/>
                </a:cubicBezTo>
                <a:cubicBezTo>
                  <a:pt x="209563" y="141786"/>
                  <a:pt x="218661" y="155713"/>
                  <a:pt x="228600" y="168965"/>
                </a:cubicBezTo>
                <a:cubicBezTo>
                  <a:pt x="256755" y="253432"/>
                  <a:pt x="217488" y="150447"/>
                  <a:pt x="258418" y="218661"/>
                </a:cubicBezTo>
                <a:cubicBezTo>
                  <a:pt x="297130" y="283179"/>
                  <a:pt x="237864" y="217983"/>
                  <a:pt x="288235" y="268357"/>
                </a:cubicBezTo>
                <a:cubicBezTo>
                  <a:pt x="310386" y="356961"/>
                  <a:pt x="288794" y="328552"/>
                  <a:pt x="327992" y="367748"/>
                </a:cubicBezTo>
                <a:cubicBezTo>
                  <a:pt x="331305" y="384313"/>
                  <a:pt x="332589" y="401418"/>
                  <a:pt x="337931" y="417444"/>
                </a:cubicBezTo>
                <a:cubicBezTo>
                  <a:pt x="342616" y="431500"/>
                  <a:pt x="351792" y="443661"/>
                  <a:pt x="357809" y="457200"/>
                </a:cubicBezTo>
                <a:cubicBezTo>
                  <a:pt x="365055" y="473504"/>
                  <a:pt x="372440" y="489844"/>
                  <a:pt x="377687" y="506896"/>
                </a:cubicBezTo>
                <a:cubicBezTo>
                  <a:pt x="415240" y="628944"/>
                  <a:pt x="377710" y="546701"/>
                  <a:pt x="417444" y="626165"/>
                </a:cubicBezTo>
                <a:cubicBezTo>
                  <a:pt x="420757" y="639417"/>
                  <a:pt x="423630" y="652787"/>
                  <a:pt x="427383" y="665922"/>
                </a:cubicBezTo>
                <a:cubicBezTo>
                  <a:pt x="430261" y="675996"/>
                  <a:pt x="434781" y="685575"/>
                  <a:pt x="437322" y="695739"/>
                </a:cubicBezTo>
                <a:cubicBezTo>
                  <a:pt x="441419" y="712128"/>
                  <a:pt x="443948" y="728870"/>
                  <a:pt x="447261" y="745435"/>
                </a:cubicBezTo>
                <a:cubicBezTo>
                  <a:pt x="443948" y="811696"/>
                  <a:pt x="443069" y="878123"/>
                  <a:pt x="437322" y="944217"/>
                </a:cubicBezTo>
                <a:cubicBezTo>
                  <a:pt x="436414" y="954655"/>
                  <a:pt x="430261" y="963961"/>
                  <a:pt x="427383" y="974035"/>
                </a:cubicBezTo>
                <a:cubicBezTo>
                  <a:pt x="423630" y="987169"/>
                  <a:pt x="421764" y="1000832"/>
                  <a:pt x="417444" y="1013791"/>
                </a:cubicBezTo>
                <a:cubicBezTo>
                  <a:pt x="404755" y="1051858"/>
                  <a:pt x="395003" y="1068611"/>
                  <a:pt x="377687" y="1103244"/>
                </a:cubicBezTo>
                <a:cubicBezTo>
                  <a:pt x="357481" y="1204275"/>
                  <a:pt x="378183" y="1111446"/>
                  <a:pt x="357809" y="1182757"/>
                </a:cubicBezTo>
                <a:cubicBezTo>
                  <a:pt x="354056" y="1195891"/>
                  <a:pt x="352666" y="1209723"/>
                  <a:pt x="347870" y="1222513"/>
                </a:cubicBezTo>
                <a:cubicBezTo>
                  <a:pt x="337060" y="1251341"/>
                  <a:pt x="324594" y="1267367"/>
                  <a:pt x="308113" y="1292087"/>
                </a:cubicBezTo>
                <a:cubicBezTo>
                  <a:pt x="290619" y="1344568"/>
                  <a:pt x="303985" y="1313188"/>
                  <a:pt x="258418" y="1381539"/>
                </a:cubicBezTo>
                <a:lnTo>
                  <a:pt x="238539" y="1411357"/>
                </a:lnTo>
                <a:cubicBezTo>
                  <a:pt x="212681" y="1488932"/>
                  <a:pt x="255040" y="1376671"/>
                  <a:pt x="178905" y="1490870"/>
                </a:cubicBezTo>
                <a:lnTo>
                  <a:pt x="119270" y="1580322"/>
                </a:lnTo>
                <a:cubicBezTo>
                  <a:pt x="112644" y="1590261"/>
                  <a:pt x="103170" y="1598807"/>
                  <a:pt x="99392" y="1610139"/>
                </a:cubicBezTo>
                <a:cubicBezTo>
                  <a:pt x="75735" y="1681106"/>
                  <a:pt x="91136" y="1652339"/>
                  <a:pt x="59635" y="1699591"/>
                </a:cubicBezTo>
                <a:cubicBezTo>
                  <a:pt x="53429" y="1718210"/>
                  <a:pt x="49851" y="1749287"/>
                  <a:pt x="19878" y="1749287"/>
                </a:cubicBezTo>
                <a:cubicBezTo>
                  <a:pt x="10507" y="1749287"/>
                  <a:pt x="6626" y="1736035"/>
                  <a:pt x="0" y="17294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880338" y="1461052"/>
            <a:ext cx="433189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4768699" y="1087542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네이버 웹 페이지 보여줘</a:t>
            </a:r>
            <a:endParaRPr kumimoji="1"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3880340" y="5040385"/>
            <a:ext cx="4331892" cy="203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4768699" y="468122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네이버 웹 페이지 여깄어</a:t>
            </a:r>
            <a:endParaRPr kumimoji="1" lang="ko-KR" altLang="en-US" sz="12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278296" y="1967948"/>
            <a:ext cx="3767762" cy="2494722"/>
            <a:chOff x="278296" y="1967948"/>
            <a:chExt cx="3767762" cy="24947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296" y="1967948"/>
              <a:ext cx="3767762" cy="249472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800" y="2386792"/>
              <a:ext cx="3665806" cy="2075878"/>
            </a:xfrm>
            <a:prstGeom prst="rect">
              <a:avLst/>
            </a:prstGeom>
          </p:spPr>
        </p:pic>
      </p:grpSp>
      <p:cxnSp>
        <p:nvCxnSpPr>
          <p:cNvPr id="6" name="직선 화살표 연결선 5"/>
          <p:cNvCxnSpPr>
            <a:stCxn id="8" idx="2"/>
          </p:cNvCxnSpPr>
          <p:nvPr/>
        </p:nvCxnSpPr>
        <p:spPr>
          <a:xfrm flipH="1">
            <a:off x="815017" y="1641540"/>
            <a:ext cx="1433312" cy="567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279" y="4057483"/>
            <a:ext cx="2139974" cy="1607238"/>
          </a:xfrm>
          <a:prstGeom prst="rect">
            <a:avLst/>
          </a:prstGeom>
        </p:spPr>
      </p:pic>
      <p:sp>
        <p:nvSpPr>
          <p:cNvPr id="25" name="텍스트 상자 24"/>
          <p:cNvSpPr txBox="1"/>
          <p:nvPr/>
        </p:nvSpPr>
        <p:spPr>
          <a:xfrm>
            <a:off x="10516494" y="587073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DB (Database)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0328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7"/>
          <p:cNvSpPr txBox="1"/>
          <p:nvPr/>
        </p:nvSpPr>
        <p:spPr>
          <a:xfrm>
            <a:off x="1023730" y="1272208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www.naver.com</a:t>
            </a:r>
            <a:endParaRPr kumimoji="1" lang="ko-KR" altLang="en-US" sz="1200" dirty="0"/>
          </a:p>
        </p:txBody>
      </p:sp>
      <p:cxnSp>
        <p:nvCxnSpPr>
          <p:cNvPr id="12" name="직선 연결선[R] 11"/>
          <p:cNvCxnSpPr/>
          <p:nvPr/>
        </p:nvCxnSpPr>
        <p:spPr>
          <a:xfrm>
            <a:off x="4452730" y="96697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구름 12"/>
          <p:cNvSpPr/>
          <p:nvPr/>
        </p:nvSpPr>
        <p:spPr>
          <a:xfrm>
            <a:off x="4915651" y="2209056"/>
            <a:ext cx="2375452" cy="165555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Internet</a:t>
            </a:r>
            <a:endParaRPr kumimoji="1" lang="ko-KR" altLang="en-US" dirty="0"/>
          </a:p>
        </p:txBody>
      </p:sp>
      <p:cxnSp>
        <p:nvCxnSpPr>
          <p:cNvPr id="10" name="직선 연결선[R] 9"/>
          <p:cNvCxnSpPr/>
          <p:nvPr/>
        </p:nvCxnSpPr>
        <p:spPr>
          <a:xfrm>
            <a:off x="7881731" y="96695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232" y="3524670"/>
            <a:ext cx="2884005" cy="2166046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331070" y="5870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서버</a:t>
            </a:r>
            <a:endParaRPr kumimoji="1"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8751325" y="1461052"/>
            <a:ext cx="1765169" cy="12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Program</a:t>
            </a:r>
            <a:endParaRPr kumimoji="1" lang="ko-KR" altLang="en-US" dirty="0"/>
          </a:p>
        </p:txBody>
      </p:sp>
      <p:sp>
        <p:nvSpPr>
          <p:cNvPr id="16" name="자유형 15"/>
          <p:cNvSpPr/>
          <p:nvPr/>
        </p:nvSpPr>
        <p:spPr>
          <a:xfrm>
            <a:off x="9770165" y="2445026"/>
            <a:ext cx="447261" cy="1749287"/>
          </a:xfrm>
          <a:custGeom>
            <a:avLst/>
            <a:gdLst>
              <a:gd name="connsiteX0" fmla="*/ 99392 w 447261"/>
              <a:gd name="connsiteY0" fmla="*/ 0 h 1749287"/>
              <a:gd name="connsiteX1" fmla="*/ 159026 w 447261"/>
              <a:gd name="connsiteY1" fmla="*/ 69574 h 1749287"/>
              <a:gd name="connsiteX2" fmla="*/ 168965 w 447261"/>
              <a:gd name="connsiteY2" fmla="*/ 99391 h 1749287"/>
              <a:gd name="connsiteX3" fmla="*/ 198783 w 447261"/>
              <a:gd name="connsiteY3" fmla="*/ 129209 h 1749287"/>
              <a:gd name="connsiteX4" fmla="*/ 228600 w 447261"/>
              <a:gd name="connsiteY4" fmla="*/ 168965 h 1749287"/>
              <a:gd name="connsiteX5" fmla="*/ 258418 w 447261"/>
              <a:gd name="connsiteY5" fmla="*/ 218661 h 1749287"/>
              <a:gd name="connsiteX6" fmla="*/ 288235 w 447261"/>
              <a:gd name="connsiteY6" fmla="*/ 268357 h 1749287"/>
              <a:gd name="connsiteX7" fmla="*/ 327992 w 447261"/>
              <a:gd name="connsiteY7" fmla="*/ 367748 h 1749287"/>
              <a:gd name="connsiteX8" fmla="*/ 337931 w 447261"/>
              <a:gd name="connsiteY8" fmla="*/ 417444 h 1749287"/>
              <a:gd name="connsiteX9" fmla="*/ 357809 w 447261"/>
              <a:gd name="connsiteY9" fmla="*/ 457200 h 1749287"/>
              <a:gd name="connsiteX10" fmla="*/ 377687 w 447261"/>
              <a:gd name="connsiteY10" fmla="*/ 506896 h 1749287"/>
              <a:gd name="connsiteX11" fmla="*/ 417444 w 447261"/>
              <a:gd name="connsiteY11" fmla="*/ 626165 h 1749287"/>
              <a:gd name="connsiteX12" fmla="*/ 427383 w 447261"/>
              <a:gd name="connsiteY12" fmla="*/ 665922 h 1749287"/>
              <a:gd name="connsiteX13" fmla="*/ 437322 w 447261"/>
              <a:gd name="connsiteY13" fmla="*/ 695739 h 1749287"/>
              <a:gd name="connsiteX14" fmla="*/ 447261 w 447261"/>
              <a:gd name="connsiteY14" fmla="*/ 745435 h 1749287"/>
              <a:gd name="connsiteX15" fmla="*/ 437322 w 447261"/>
              <a:gd name="connsiteY15" fmla="*/ 944217 h 1749287"/>
              <a:gd name="connsiteX16" fmla="*/ 427383 w 447261"/>
              <a:gd name="connsiteY16" fmla="*/ 974035 h 1749287"/>
              <a:gd name="connsiteX17" fmla="*/ 417444 w 447261"/>
              <a:gd name="connsiteY17" fmla="*/ 1013791 h 1749287"/>
              <a:gd name="connsiteX18" fmla="*/ 377687 w 447261"/>
              <a:gd name="connsiteY18" fmla="*/ 1103244 h 1749287"/>
              <a:gd name="connsiteX19" fmla="*/ 357809 w 447261"/>
              <a:gd name="connsiteY19" fmla="*/ 1182757 h 1749287"/>
              <a:gd name="connsiteX20" fmla="*/ 347870 w 447261"/>
              <a:gd name="connsiteY20" fmla="*/ 1222513 h 1749287"/>
              <a:gd name="connsiteX21" fmla="*/ 308113 w 447261"/>
              <a:gd name="connsiteY21" fmla="*/ 1292087 h 1749287"/>
              <a:gd name="connsiteX22" fmla="*/ 258418 w 447261"/>
              <a:gd name="connsiteY22" fmla="*/ 1381539 h 1749287"/>
              <a:gd name="connsiteX23" fmla="*/ 238539 w 447261"/>
              <a:gd name="connsiteY23" fmla="*/ 1411357 h 1749287"/>
              <a:gd name="connsiteX24" fmla="*/ 178905 w 447261"/>
              <a:gd name="connsiteY24" fmla="*/ 1490870 h 1749287"/>
              <a:gd name="connsiteX25" fmla="*/ 119270 w 447261"/>
              <a:gd name="connsiteY25" fmla="*/ 1580322 h 1749287"/>
              <a:gd name="connsiteX26" fmla="*/ 99392 w 447261"/>
              <a:gd name="connsiteY26" fmla="*/ 1610139 h 1749287"/>
              <a:gd name="connsiteX27" fmla="*/ 59635 w 447261"/>
              <a:gd name="connsiteY27" fmla="*/ 1699591 h 1749287"/>
              <a:gd name="connsiteX28" fmla="*/ 19878 w 447261"/>
              <a:gd name="connsiteY28" fmla="*/ 1749287 h 1749287"/>
              <a:gd name="connsiteX29" fmla="*/ 0 w 447261"/>
              <a:gd name="connsiteY29" fmla="*/ 1729409 h 17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7261" h="1749287">
                <a:moveTo>
                  <a:pt x="99392" y="0"/>
                </a:moveTo>
                <a:cubicBezTo>
                  <a:pt x="152642" y="106503"/>
                  <a:pt x="78388" y="-27191"/>
                  <a:pt x="159026" y="69574"/>
                </a:cubicBezTo>
                <a:cubicBezTo>
                  <a:pt x="165733" y="77622"/>
                  <a:pt x="163154" y="90674"/>
                  <a:pt x="168965" y="99391"/>
                </a:cubicBezTo>
                <a:cubicBezTo>
                  <a:pt x="176762" y="111087"/>
                  <a:pt x="189635" y="118537"/>
                  <a:pt x="198783" y="129209"/>
                </a:cubicBezTo>
                <a:cubicBezTo>
                  <a:pt x="209563" y="141786"/>
                  <a:pt x="218661" y="155713"/>
                  <a:pt x="228600" y="168965"/>
                </a:cubicBezTo>
                <a:cubicBezTo>
                  <a:pt x="256755" y="253432"/>
                  <a:pt x="217488" y="150447"/>
                  <a:pt x="258418" y="218661"/>
                </a:cubicBezTo>
                <a:cubicBezTo>
                  <a:pt x="297130" y="283179"/>
                  <a:pt x="237864" y="217983"/>
                  <a:pt x="288235" y="268357"/>
                </a:cubicBezTo>
                <a:cubicBezTo>
                  <a:pt x="310386" y="356961"/>
                  <a:pt x="288794" y="328552"/>
                  <a:pt x="327992" y="367748"/>
                </a:cubicBezTo>
                <a:cubicBezTo>
                  <a:pt x="331305" y="384313"/>
                  <a:pt x="332589" y="401418"/>
                  <a:pt x="337931" y="417444"/>
                </a:cubicBezTo>
                <a:cubicBezTo>
                  <a:pt x="342616" y="431500"/>
                  <a:pt x="351792" y="443661"/>
                  <a:pt x="357809" y="457200"/>
                </a:cubicBezTo>
                <a:cubicBezTo>
                  <a:pt x="365055" y="473504"/>
                  <a:pt x="372440" y="489844"/>
                  <a:pt x="377687" y="506896"/>
                </a:cubicBezTo>
                <a:cubicBezTo>
                  <a:pt x="415240" y="628944"/>
                  <a:pt x="377710" y="546701"/>
                  <a:pt x="417444" y="626165"/>
                </a:cubicBezTo>
                <a:cubicBezTo>
                  <a:pt x="420757" y="639417"/>
                  <a:pt x="423630" y="652787"/>
                  <a:pt x="427383" y="665922"/>
                </a:cubicBezTo>
                <a:cubicBezTo>
                  <a:pt x="430261" y="675996"/>
                  <a:pt x="434781" y="685575"/>
                  <a:pt x="437322" y="695739"/>
                </a:cubicBezTo>
                <a:cubicBezTo>
                  <a:pt x="441419" y="712128"/>
                  <a:pt x="443948" y="728870"/>
                  <a:pt x="447261" y="745435"/>
                </a:cubicBezTo>
                <a:cubicBezTo>
                  <a:pt x="443948" y="811696"/>
                  <a:pt x="443069" y="878123"/>
                  <a:pt x="437322" y="944217"/>
                </a:cubicBezTo>
                <a:cubicBezTo>
                  <a:pt x="436414" y="954655"/>
                  <a:pt x="430261" y="963961"/>
                  <a:pt x="427383" y="974035"/>
                </a:cubicBezTo>
                <a:cubicBezTo>
                  <a:pt x="423630" y="987169"/>
                  <a:pt x="421764" y="1000832"/>
                  <a:pt x="417444" y="1013791"/>
                </a:cubicBezTo>
                <a:cubicBezTo>
                  <a:pt x="404755" y="1051858"/>
                  <a:pt x="395003" y="1068611"/>
                  <a:pt x="377687" y="1103244"/>
                </a:cubicBezTo>
                <a:cubicBezTo>
                  <a:pt x="357481" y="1204275"/>
                  <a:pt x="378183" y="1111446"/>
                  <a:pt x="357809" y="1182757"/>
                </a:cubicBezTo>
                <a:cubicBezTo>
                  <a:pt x="354056" y="1195891"/>
                  <a:pt x="352666" y="1209723"/>
                  <a:pt x="347870" y="1222513"/>
                </a:cubicBezTo>
                <a:cubicBezTo>
                  <a:pt x="337060" y="1251341"/>
                  <a:pt x="324594" y="1267367"/>
                  <a:pt x="308113" y="1292087"/>
                </a:cubicBezTo>
                <a:cubicBezTo>
                  <a:pt x="290619" y="1344568"/>
                  <a:pt x="303985" y="1313188"/>
                  <a:pt x="258418" y="1381539"/>
                </a:cubicBezTo>
                <a:lnTo>
                  <a:pt x="238539" y="1411357"/>
                </a:lnTo>
                <a:cubicBezTo>
                  <a:pt x="212681" y="1488932"/>
                  <a:pt x="255040" y="1376671"/>
                  <a:pt x="178905" y="1490870"/>
                </a:cubicBezTo>
                <a:lnTo>
                  <a:pt x="119270" y="1580322"/>
                </a:lnTo>
                <a:cubicBezTo>
                  <a:pt x="112644" y="1590261"/>
                  <a:pt x="103170" y="1598807"/>
                  <a:pt x="99392" y="1610139"/>
                </a:cubicBezTo>
                <a:cubicBezTo>
                  <a:pt x="75735" y="1681106"/>
                  <a:pt x="91136" y="1652339"/>
                  <a:pt x="59635" y="1699591"/>
                </a:cubicBezTo>
                <a:cubicBezTo>
                  <a:pt x="53429" y="1718210"/>
                  <a:pt x="49851" y="1749287"/>
                  <a:pt x="19878" y="1749287"/>
                </a:cubicBezTo>
                <a:cubicBezTo>
                  <a:pt x="10507" y="1749287"/>
                  <a:pt x="6626" y="1736035"/>
                  <a:pt x="0" y="17294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880338" y="1461052"/>
            <a:ext cx="433189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4768699" y="1087542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네이버 웹 페이지 보여줘</a:t>
            </a:r>
            <a:endParaRPr kumimoji="1"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3880340" y="5040385"/>
            <a:ext cx="4331892" cy="203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4768699" y="468122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네이버 웹 페이지 여깄어</a:t>
            </a:r>
            <a:endParaRPr kumimoji="1" lang="ko-KR" altLang="en-US" sz="12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278296" y="1967948"/>
            <a:ext cx="3767762" cy="2494722"/>
            <a:chOff x="278296" y="1967948"/>
            <a:chExt cx="3767762" cy="24947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296" y="1967948"/>
              <a:ext cx="3767762" cy="249472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800" y="2386792"/>
              <a:ext cx="3665806" cy="2075878"/>
            </a:xfrm>
            <a:prstGeom prst="rect">
              <a:avLst/>
            </a:prstGeom>
          </p:spPr>
        </p:pic>
      </p:grpSp>
      <p:cxnSp>
        <p:nvCxnSpPr>
          <p:cNvPr id="6" name="직선 화살표 연결선 5"/>
          <p:cNvCxnSpPr>
            <a:stCxn id="8" idx="2"/>
          </p:cNvCxnSpPr>
          <p:nvPr/>
        </p:nvCxnSpPr>
        <p:spPr>
          <a:xfrm flipH="1">
            <a:off x="815017" y="1641540"/>
            <a:ext cx="1433312" cy="567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431069" y="478489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Chrome</a:t>
            </a:r>
            <a:endParaRPr kumimoji="1" lang="ko-KR" altLang="en-US" sz="1200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431069" y="5154230"/>
            <a:ext cx="232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IE (Internet Explorer)</a:t>
            </a:r>
            <a:endParaRPr kumimoji="1" lang="ko-KR" altLang="en-US" sz="1200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31069" y="552356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Safari</a:t>
            </a:r>
            <a:endParaRPr kumimoji="1" lang="ko-KR" altLang="en-US" sz="12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431069" y="6128164"/>
            <a:ext cx="761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Browser : </a:t>
            </a:r>
            <a:r>
              <a:rPr kumimoji="1" lang="ko-KR" altLang="en-US" dirty="0" smtClean="0"/>
              <a:t>웹 페이지를 보여주기 위한 도구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현재는 </a:t>
            </a:r>
            <a:r>
              <a:rPr kumimoji="1" lang="en-US" altLang="ko-KR" dirty="0" smtClean="0"/>
              <a:t>Chrome</a:t>
            </a:r>
            <a:r>
              <a:rPr kumimoji="1" lang="ko-KR" altLang="en-US" dirty="0" smtClean="0"/>
              <a:t>이 가장 똑똑</a:t>
            </a:r>
            <a:r>
              <a:rPr kumimoji="1" lang="en-US" altLang="ko-KR" dirty="0" smtClean="0"/>
              <a:t>)</a:t>
            </a:r>
            <a:endParaRPr kumimoji="1" lang="ko-KR" altLang="en-US" sz="12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279" y="4057483"/>
            <a:ext cx="2139974" cy="1607238"/>
          </a:xfrm>
          <a:prstGeom prst="rect">
            <a:avLst/>
          </a:prstGeom>
        </p:spPr>
      </p:pic>
      <p:sp>
        <p:nvSpPr>
          <p:cNvPr id="27" name="텍스트 상자 26"/>
          <p:cNvSpPr txBox="1"/>
          <p:nvPr/>
        </p:nvSpPr>
        <p:spPr>
          <a:xfrm>
            <a:off x="10516494" y="587073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DB (Database)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785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7"/>
          <p:cNvSpPr txBox="1"/>
          <p:nvPr/>
        </p:nvSpPr>
        <p:spPr>
          <a:xfrm>
            <a:off x="1023730" y="1272208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www.naver.com</a:t>
            </a:r>
            <a:endParaRPr kumimoji="1" lang="ko-KR" altLang="en-US" sz="1200" dirty="0"/>
          </a:p>
        </p:txBody>
      </p:sp>
      <p:cxnSp>
        <p:nvCxnSpPr>
          <p:cNvPr id="12" name="직선 연결선[R] 11"/>
          <p:cNvCxnSpPr/>
          <p:nvPr/>
        </p:nvCxnSpPr>
        <p:spPr>
          <a:xfrm>
            <a:off x="4452730" y="96697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구름 12"/>
          <p:cNvSpPr/>
          <p:nvPr/>
        </p:nvSpPr>
        <p:spPr>
          <a:xfrm>
            <a:off x="4915651" y="2209056"/>
            <a:ext cx="2375452" cy="165555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Internet</a:t>
            </a:r>
            <a:endParaRPr kumimoji="1" lang="ko-KR" altLang="en-US" dirty="0"/>
          </a:p>
        </p:txBody>
      </p:sp>
      <p:cxnSp>
        <p:nvCxnSpPr>
          <p:cNvPr id="10" name="직선 연결선[R] 9"/>
          <p:cNvCxnSpPr/>
          <p:nvPr/>
        </p:nvCxnSpPr>
        <p:spPr>
          <a:xfrm>
            <a:off x="7881731" y="96695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232" y="3524670"/>
            <a:ext cx="2884005" cy="2166046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331070" y="5870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서버</a:t>
            </a:r>
            <a:endParaRPr kumimoji="1"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8751325" y="1461052"/>
            <a:ext cx="1765169" cy="12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Program</a:t>
            </a:r>
            <a:endParaRPr kumimoji="1" lang="ko-KR" altLang="en-US" dirty="0"/>
          </a:p>
        </p:txBody>
      </p:sp>
      <p:sp>
        <p:nvSpPr>
          <p:cNvPr id="16" name="자유형 15"/>
          <p:cNvSpPr/>
          <p:nvPr/>
        </p:nvSpPr>
        <p:spPr>
          <a:xfrm>
            <a:off x="9770165" y="2445026"/>
            <a:ext cx="447261" cy="1749287"/>
          </a:xfrm>
          <a:custGeom>
            <a:avLst/>
            <a:gdLst>
              <a:gd name="connsiteX0" fmla="*/ 99392 w 447261"/>
              <a:gd name="connsiteY0" fmla="*/ 0 h 1749287"/>
              <a:gd name="connsiteX1" fmla="*/ 159026 w 447261"/>
              <a:gd name="connsiteY1" fmla="*/ 69574 h 1749287"/>
              <a:gd name="connsiteX2" fmla="*/ 168965 w 447261"/>
              <a:gd name="connsiteY2" fmla="*/ 99391 h 1749287"/>
              <a:gd name="connsiteX3" fmla="*/ 198783 w 447261"/>
              <a:gd name="connsiteY3" fmla="*/ 129209 h 1749287"/>
              <a:gd name="connsiteX4" fmla="*/ 228600 w 447261"/>
              <a:gd name="connsiteY4" fmla="*/ 168965 h 1749287"/>
              <a:gd name="connsiteX5" fmla="*/ 258418 w 447261"/>
              <a:gd name="connsiteY5" fmla="*/ 218661 h 1749287"/>
              <a:gd name="connsiteX6" fmla="*/ 288235 w 447261"/>
              <a:gd name="connsiteY6" fmla="*/ 268357 h 1749287"/>
              <a:gd name="connsiteX7" fmla="*/ 327992 w 447261"/>
              <a:gd name="connsiteY7" fmla="*/ 367748 h 1749287"/>
              <a:gd name="connsiteX8" fmla="*/ 337931 w 447261"/>
              <a:gd name="connsiteY8" fmla="*/ 417444 h 1749287"/>
              <a:gd name="connsiteX9" fmla="*/ 357809 w 447261"/>
              <a:gd name="connsiteY9" fmla="*/ 457200 h 1749287"/>
              <a:gd name="connsiteX10" fmla="*/ 377687 w 447261"/>
              <a:gd name="connsiteY10" fmla="*/ 506896 h 1749287"/>
              <a:gd name="connsiteX11" fmla="*/ 417444 w 447261"/>
              <a:gd name="connsiteY11" fmla="*/ 626165 h 1749287"/>
              <a:gd name="connsiteX12" fmla="*/ 427383 w 447261"/>
              <a:gd name="connsiteY12" fmla="*/ 665922 h 1749287"/>
              <a:gd name="connsiteX13" fmla="*/ 437322 w 447261"/>
              <a:gd name="connsiteY13" fmla="*/ 695739 h 1749287"/>
              <a:gd name="connsiteX14" fmla="*/ 447261 w 447261"/>
              <a:gd name="connsiteY14" fmla="*/ 745435 h 1749287"/>
              <a:gd name="connsiteX15" fmla="*/ 437322 w 447261"/>
              <a:gd name="connsiteY15" fmla="*/ 944217 h 1749287"/>
              <a:gd name="connsiteX16" fmla="*/ 427383 w 447261"/>
              <a:gd name="connsiteY16" fmla="*/ 974035 h 1749287"/>
              <a:gd name="connsiteX17" fmla="*/ 417444 w 447261"/>
              <a:gd name="connsiteY17" fmla="*/ 1013791 h 1749287"/>
              <a:gd name="connsiteX18" fmla="*/ 377687 w 447261"/>
              <a:gd name="connsiteY18" fmla="*/ 1103244 h 1749287"/>
              <a:gd name="connsiteX19" fmla="*/ 357809 w 447261"/>
              <a:gd name="connsiteY19" fmla="*/ 1182757 h 1749287"/>
              <a:gd name="connsiteX20" fmla="*/ 347870 w 447261"/>
              <a:gd name="connsiteY20" fmla="*/ 1222513 h 1749287"/>
              <a:gd name="connsiteX21" fmla="*/ 308113 w 447261"/>
              <a:gd name="connsiteY21" fmla="*/ 1292087 h 1749287"/>
              <a:gd name="connsiteX22" fmla="*/ 258418 w 447261"/>
              <a:gd name="connsiteY22" fmla="*/ 1381539 h 1749287"/>
              <a:gd name="connsiteX23" fmla="*/ 238539 w 447261"/>
              <a:gd name="connsiteY23" fmla="*/ 1411357 h 1749287"/>
              <a:gd name="connsiteX24" fmla="*/ 178905 w 447261"/>
              <a:gd name="connsiteY24" fmla="*/ 1490870 h 1749287"/>
              <a:gd name="connsiteX25" fmla="*/ 119270 w 447261"/>
              <a:gd name="connsiteY25" fmla="*/ 1580322 h 1749287"/>
              <a:gd name="connsiteX26" fmla="*/ 99392 w 447261"/>
              <a:gd name="connsiteY26" fmla="*/ 1610139 h 1749287"/>
              <a:gd name="connsiteX27" fmla="*/ 59635 w 447261"/>
              <a:gd name="connsiteY27" fmla="*/ 1699591 h 1749287"/>
              <a:gd name="connsiteX28" fmla="*/ 19878 w 447261"/>
              <a:gd name="connsiteY28" fmla="*/ 1749287 h 1749287"/>
              <a:gd name="connsiteX29" fmla="*/ 0 w 447261"/>
              <a:gd name="connsiteY29" fmla="*/ 1729409 h 17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7261" h="1749287">
                <a:moveTo>
                  <a:pt x="99392" y="0"/>
                </a:moveTo>
                <a:cubicBezTo>
                  <a:pt x="152642" y="106503"/>
                  <a:pt x="78388" y="-27191"/>
                  <a:pt x="159026" y="69574"/>
                </a:cubicBezTo>
                <a:cubicBezTo>
                  <a:pt x="165733" y="77622"/>
                  <a:pt x="163154" y="90674"/>
                  <a:pt x="168965" y="99391"/>
                </a:cubicBezTo>
                <a:cubicBezTo>
                  <a:pt x="176762" y="111087"/>
                  <a:pt x="189635" y="118537"/>
                  <a:pt x="198783" y="129209"/>
                </a:cubicBezTo>
                <a:cubicBezTo>
                  <a:pt x="209563" y="141786"/>
                  <a:pt x="218661" y="155713"/>
                  <a:pt x="228600" y="168965"/>
                </a:cubicBezTo>
                <a:cubicBezTo>
                  <a:pt x="256755" y="253432"/>
                  <a:pt x="217488" y="150447"/>
                  <a:pt x="258418" y="218661"/>
                </a:cubicBezTo>
                <a:cubicBezTo>
                  <a:pt x="297130" y="283179"/>
                  <a:pt x="237864" y="217983"/>
                  <a:pt x="288235" y="268357"/>
                </a:cubicBezTo>
                <a:cubicBezTo>
                  <a:pt x="310386" y="356961"/>
                  <a:pt x="288794" y="328552"/>
                  <a:pt x="327992" y="367748"/>
                </a:cubicBezTo>
                <a:cubicBezTo>
                  <a:pt x="331305" y="384313"/>
                  <a:pt x="332589" y="401418"/>
                  <a:pt x="337931" y="417444"/>
                </a:cubicBezTo>
                <a:cubicBezTo>
                  <a:pt x="342616" y="431500"/>
                  <a:pt x="351792" y="443661"/>
                  <a:pt x="357809" y="457200"/>
                </a:cubicBezTo>
                <a:cubicBezTo>
                  <a:pt x="365055" y="473504"/>
                  <a:pt x="372440" y="489844"/>
                  <a:pt x="377687" y="506896"/>
                </a:cubicBezTo>
                <a:cubicBezTo>
                  <a:pt x="415240" y="628944"/>
                  <a:pt x="377710" y="546701"/>
                  <a:pt x="417444" y="626165"/>
                </a:cubicBezTo>
                <a:cubicBezTo>
                  <a:pt x="420757" y="639417"/>
                  <a:pt x="423630" y="652787"/>
                  <a:pt x="427383" y="665922"/>
                </a:cubicBezTo>
                <a:cubicBezTo>
                  <a:pt x="430261" y="675996"/>
                  <a:pt x="434781" y="685575"/>
                  <a:pt x="437322" y="695739"/>
                </a:cubicBezTo>
                <a:cubicBezTo>
                  <a:pt x="441419" y="712128"/>
                  <a:pt x="443948" y="728870"/>
                  <a:pt x="447261" y="745435"/>
                </a:cubicBezTo>
                <a:cubicBezTo>
                  <a:pt x="443948" y="811696"/>
                  <a:pt x="443069" y="878123"/>
                  <a:pt x="437322" y="944217"/>
                </a:cubicBezTo>
                <a:cubicBezTo>
                  <a:pt x="436414" y="954655"/>
                  <a:pt x="430261" y="963961"/>
                  <a:pt x="427383" y="974035"/>
                </a:cubicBezTo>
                <a:cubicBezTo>
                  <a:pt x="423630" y="987169"/>
                  <a:pt x="421764" y="1000832"/>
                  <a:pt x="417444" y="1013791"/>
                </a:cubicBezTo>
                <a:cubicBezTo>
                  <a:pt x="404755" y="1051858"/>
                  <a:pt x="395003" y="1068611"/>
                  <a:pt x="377687" y="1103244"/>
                </a:cubicBezTo>
                <a:cubicBezTo>
                  <a:pt x="357481" y="1204275"/>
                  <a:pt x="378183" y="1111446"/>
                  <a:pt x="357809" y="1182757"/>
                </a:cubicBezTo>
                <a:cubicBezTo>
                  <a:pt x="354056" y="1195891"/>
                  <a:pt x="352666" y="1209723"/>
                  <a:pt x="347870" y="1222513"/>
                </a:cubicBezTo>
                <a:cubicBezTo>
                  <a:pt x="337060" y="1251341"/>
                  <a:pt x="324594" y="1267367"/>
                  <a:pt x="308113" y="1292087"/>
                </a:cubicBezTo>
                <a:cubicBezTo>
                  <a:pt x="290619" y="1344568"/>
                  <a:pt x="303985" y="1313188"/>
                  <a:pt x="258418" y="1381539"/>
                </a:cubicBezTo>
                <a:lnTo>
                  <a:pt x="238539" y="1411357"/>
                </a:lnTo>
                <a:cubicBezTo>
                  <a:pt x="212681" y="1488932"/>
                  <a:pt x="255040" y="1376671"/>
                  <a:pt x="178905" y="1490870"/>
                </a:cubicBezTo>
                <a:lnTo>
                  <a:pt x="119270" y="1580322"/>
                </a:lnTo>
                <a:cubicBezTo>
                  <a:pt x="112644" y="1590261"/>
                  <a:pt x="103170" y="1598807"/>
                  <a:pt x="99392" y="1610139"/>
                </a:cubicBezTo>
                <a:cubicBezTo>
                  <a:pt x="75735" y="1681106"/>
                  <a:pt x="91136" y="1652339"/>
                  <a:pt x="59635" y="1699591"/>
                </a:cubicBezTo>
                <a:cubicBezTo>
                  <a:pt x="53429" y="1718210"/>
                  <a:pt x="49851" y="1749287"/>
                  <a:pt x="19878" y="1749287"/>
                </a:cubicBezTo>
                <a:cubicBezTo>
                  <a:pt x="10507" y="1749287"/>
                  <a:pt x="6626" y="1736035"/>
                  <a:pt x="0" y="17294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880338" y="1461052"/>
            <a:ext cx="433189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4768699" y="1087542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네이버 웹 페이지 보여줘</a:t>
            </a:r>
            <a:endParaRPr kumimoji="1"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3880340" y="5040385"/>
            <a:ext cx="4331892" cy="203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4768699" y="468122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네이버 웹 페이지 여깄어</a:t>
            </a:r>
            <a:endParaRPr kumimoji="1" lang="ko-KR" altLang="en-US" sz="12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278296" y="1967948"/>
            <a:ext cx="3767762" cy="2494722"/>
            <a:chOff x="278296" y="1967948"/>
            <a:chExt cx="3767762" cy="24947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296" y="1967948"/>
              <a:ext cx="3767762" cy="249472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800" y="2386792"/>
              <a:ext cx="3665806" cy="2075878"/>
            </a:xfrm>
            <a:prstGeom prst="rect">
              <a:avLst/>
            </a:prstGeom>
          </p:spPr>
        </p:pic>
      </p:grpSp>
      <p:cxnSp>
        <p:nvCxnSpPr>
          <p:cNvPr id="6" name="직선 화살표 연결선 5"/>
          <p:cNvCxnSpPr>
            <a:stCxn id="8" idx="2"/>
          </p:cNvCxnSpPr>
          <p:nvPr/>
        </p:nvCxnSpPr>
        <p:spPr>
          <a:xfrm flipH="1">
            <a:off x="815017" y="1641540"/>
            <a:ext cx="1433312" cy="567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87433" y="2445026"/>
            <a:ext cx="3349487" cy="2673626"/>
          </a:xfrm>
          <a:prstGeom prst="ellipse">
            <a:avLst/>
          </a:prstGeom>
          <a:solidFill>
            <a:schemeClr val="bg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212232" y="948623"/>
            <a:ext cx="3000816" cy="2266685"/>
          </a:xfrm>
          <a:prstGeom prst="ellipse">
            <a:avLst/>
          </a:prstGeom>
          <a:solidFill>
            <a:schemeClr val="bg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810140" y="4807554"/>
            <a:ext cx="269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HTML / CSS / </a:t>
            </a:r>
            <a:r>
              <a:rPr kumimoji="1" lang="en-US" altLang="ko-KR" dirty="0" err="1" smtClean="0"/>
              <a:t>Javascript</a:t>
            </a:r>
            <a:endParaRPr kumimoji="1" lang="ko-KR" altLang="en-US" sz="12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9255399" y="1149370"/>
            <a:ext cx="9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Python</a:t>
            </a:r>
            <a:endParaRPr kumimoji="1" lang="ko-KR" altLang="en-US" sz="12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279" y="4057483"/>
            <a:ext cx="2139974" cy="1607238"/>
          </a:xfrm>
          <a:prstGeom prst="rect">
            <a:avLst/>
          </a:prstGeom>
        </p:spPr>
      </p:pic>
      <p:sp>
        <p:nvSpPr>
          <p:cNvPr id="27" name="텍스트 상자 26"/>
          <p:cNvSpPr txBox="1"/>
          <p:nvPr/>
        </p:nvSpPr>
        <p:spPr>
          <a:xfrm>
            <a:off x="10516494" y="587073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DB (Database)</a:t>
            </a:r>
            <a:endParaRPr kumimoji="1" lang="ko-KR" altLang="en-US" sz="1200" dirty="0"/>
          </a:p>
        </p:txBody>
      </p:sp>
      <p:sp>
        <p:nvSpPr>
          <p:cNvPr id="28" name="타원 27"/>
          <p:cNvSpPr/>
          <p:nvPr/>
        </p:nvSpPr>
        <p:spPr>
          <a:xfrm>
            <a:off x="10383055" y="3189844"/>
            <a:ext cx="1788418" cy="1496403"/>
          </a:xfrm>
          <a:prstGeom prst="ellipse">
            <a:avLst/>
          </a:prstGeom>
          <a:solidFill>
            <a:schemeClr val="bg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텍스트 상자 28"/>
          <p:cNvSpPr txBox="1"/>
          <p:nvPr/>
        </p:nvSpPr>
        <p:spPr>
          <a:xfrm>
            <a:off x="10602952" y="345112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Mongo DB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5722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180</Words>
  <Application>Microsoft Office PowerPoint</Application>
  <PresentationFormat>와이드스크린</PresentationFormat>
  <Paragraphs>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Owner</cp:lastModifiedBy>
  <cp:revision>15</cp:revision>
  <dcterms:created xsi:type="dcterms:W3CDTF">2020-05-09T15:08:32Z</dcterms:created>
  <dcterms:modified xsi:type="dcterms:W3CDTF">2020-05-11T16:12:04Z</dcterms:modified>
</cp:coreProperties>
</file>